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947" r:id="rId3"/>
    <p:sldId id="435" r:id="rId4"/>
    <p:sldId id="3808" r:id="rId5"/>
    <p:sldId id="3806" r:id="rId6"/>
    <p:sldId id="3805" r:id="rId7"/>
    <p:sldId id="3628" r:id="rId8"/>
    <p:sldId id="3650" r:id="rId9"/>
    <p:sldId id="3809" r:id="rId10"/>
    <p:sldId id="3788" r:id="rId11"/>
    <p:sldId id="3807" r:id="rId12"/>
    <p:sldId id="3686" r:id="rId13"/>
    <p:sldId id="3710" r:id="rId14"/>
    <p:sldId id="3734" r:id="rId15"/>
    <p:sldId id="3755" r:id="rId16"/>
    <p:sldId id="955" r:id="rId17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3399FF"/>
    <a:srgbClr val="90AFCF"/>
    <a:srgbClr val="FB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9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DAA9996-1861-45D4-8FFB-38AF4E9C9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D21CFB-7E03-45DA-A1C6-CB93AFD258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BFF263-5A51-45BA-B659-4111FC1753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4854A3-BB35-4E0F-9EB7-05124EE4C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166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5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83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1BCAA-2841-4598-BE2D-ED543C3DCE9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44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12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95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12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2985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3864-CA18-44A9-BBAD-40D2449FD0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9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22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0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8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png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6">
            <a:extLst>
              <a:ext uri="{FF2B5EF4-FFF2-40B4-BE49-F238E27FC236}">
                <a16:creationId xmlns:a16="http://schemas.microsoft.com/office/drawing/2014/main" id="{4F430BBF-50FE-40CD-8F81-CD8FFB4F646C}"/>
              </a:ext>
            </a:extLst>
          </p:cNvPr>
          <p:cNvSpPr txBox="1"/>
          <p:nvPr/>
        </p:nvSpPr>
        <p:spPr>
          <a:xfrm>
            <a:off x="1933754" y="2681367"/>
            <a:ext cx="8379331" cy="518430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algn="ctr">
              <a:buNone/>
            </a:pPr>
            <a:r>
              <a:rPr lang="en-US" altLang="zh-CN" sz="2800" b="1" cap="all" spc="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Automated Web Scraping</a:t>
            </a:r>
            <a:endParaRPr lang="zh-CN" altLang="en-US" sz="2800" b="1" cap="all" spc="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A6AD614-1726-48F0-8A4C-37211BAAC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9" t="6408" b="24291"/>
          <a:stretch/>
        </p:blipFill>
        <p:spPr>
          <a:xfrm>
            <a:off x="0" y="-1"/>
            <a:ext cx="2637820" cy="68579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ED952AC-893C-40AC-A8FE-F9D0144A9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9" t="6408" b="24291"/>
          <a:stretch/>
        </p:blipFill>
        <p:spPr>
          <a:xfrm rot="10800000">
            <a:off x="9554179" y="2"/>
            <a:ext cx="2637820" cy="68579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0E06E9-81A9-46C7-B240-E10B7107B84C}"/>
              </a:ext>
            </a:extLst>
          </p:cNvPr>
          <p:cNvSpPr/>
          <p:nvPr/>
        </p:nvSpPr>
        <p:spPr>
          <a:xfrm>
            <a:off x="0" y="3199797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Introduction</a:t>
            </a:r>
            <a:r>
              <a:rPr lang="zh-CN" altLang="en-US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 </a:t>
            </a:r>
            <a:r>
              <a:rPr lang="en-US" altLang="zh-CN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| Website Exploration</a:t>
            </a:r>
            <a:r>
              <a:rPr lang="zh-CN" altLang="en-US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 </a:t>
            </a:r>
            <a:r>
              <a:rPr lang="en-US" altLang="zh-CN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| Data Scraping</a:t>
            </a:r>
            <a:r>
              <a:rPr lang="zh-CN" altLang="en-US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 </a:t>
            </a:r>
            <a:r>
              <a:rPr lang="en-US" altLang="zh-CN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| Data Analysis</a:t>
            </a:r>
            <a:r>
              <a:rPr lang="zh-CN" altLang="en-US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 </a:t>
            </a:r>
            <a:r>
              <a:rPr lang="en-US" altLang="zh-CN" sz="1600" b="1" spc="100" dirty="0">
                <a:latin typeface="Calibri" pitchFamily="34" charset="0"/>
                <a:ea typeface="经典黑体简" pitchFamily="49" charset="-122"/>
                <a:cs typeface="经典黑体简" pitchFamily="49" charset="-122"/>
              </a:rPr>
              <a:t>| Summary</a:t>
            </a:r>
            <a:endParaRPr lang="zh-CN" altLang="en-US" sz="1600" b="1" spc="100" dirty="0">
              <a:latin typeface="Calibri" pitchFamily="34" charset="0"/>
              <a:ea typeface="经典黑体简" pitchFamily="49" charset="-122"/>
              <a:cs typeface="经典黑体简" pitchFamily="49" charset="-122"/>
            </a:endParaRPr>
          </a:p>
        </p:txBody>
      </p:sp>
      <p:pic>
        <p:nvPicPr>
          <p:cNvPr id="8" name="图片 7" descr="C:\Users\Valar Morghulis\Desktop\图片1.png">
            <a:extLst>
              <a:ext uri="{FF2B5EF4-FFF2-40B4-BE49-F238E27FC236}">
                <a16:creationId xmlns:a16="http://schemas.microsoft.com/office/drawing/2014/main" id="{8E8867C7-EA6C-427C-A3C4-134056B7E2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61" y="3841337"/>
            <a:ext cx="2106876" cy="1537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46D0F69D-051D-42E2-A639-9F598709CEF2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6BA2662-C757-44A1-A088-880975A7324E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52" name="空心弧 51">
                <a:extLst>
                  <a:ext uri="{FF2B5EF4-FFF2-40B4-BE49-F238E27FC236}">
                    <a16:creationId xmlns:a16="http://schemas.microsoft.com/office/drawing/2014/main" id="{43874C57-4218-4B34-B76F-049B5473AA56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1F2F14F-CA64-4C54-8C62-FD43ADD258BA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84FB88D7-614A-483D-8502-0DEF3327EE5B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2A3B33FE-57A1-4020-A9AA-8C6A5ECAA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46092F5-7FF5-4AD6-90D8-FF82894D7119}"/>
              </a:ext>
            </a:extLst>
          </p:cNvPr>
          <p:cNvSpPr/>
          <p:nvPr/>
        </p:nvSpPr>
        <p:spPr>
          <a:xfrm>
            <a:off x="445880" y="357182"/>
            <a:ext cx="2755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AD1197B7-8998-4980-AFA2-7C039E34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C9C3CD-8919-497F-9EE4-31E2B391B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39" y="2098667"/>
            <a:ext cx="5327119" cy="3089729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679D645-977C-490A-8F56-11AAF4CD6BAE}"/>
              </a:ext>
            </a:extLst>
          </p:cNvPr>
          <p:cNvGrpSpPr/>
          <p:nvPr/>
        </p:nvGrpSpPr>
        <p:grpSpPr>
          <a:xfrm>
            <a:off x="7449707" y="2825589"/>
            <a:ext cx="900000" cy="900000"/>
            <a:chOff x="2075690" y="2547657"/>
            <a:chExt cx="828000" cy="8280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F06ABC9-3DA8-4553-B696-C70615206C74}"/>
                </a:ext>
              </a:extLst>
            </p:cNvPr>
            <p:cNvGrpSpPr/>
            <p:nvPr/>
          </p:nvGrpSpPr>
          <p:grpSpPr>
            <a:xfrm>
              <a:off x="2075690" y="2547657"/>
              <a:ext cx="828000" cy="828000"/>
              <a:chOff x="251520" y="2529000"/>
              <a:chExt cx="828000" cy="828000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83E89CD2-1375-4F92-B332-654F9C3325BF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ADE064-14DE-4D6F-B108-5B9E288D2482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BA5424A-7053-4A97-B70F-1435306E6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195" y="2661844"/>
              <a:ext cx="686989" cy="648000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95DC307-426F-46D7-A547-57B19AE70BDA}"/>
              </a:ext>
            </a:extLst>
          </p:cNvPr>
          <p:cNvGrpSpPr/>
          <p:nvPr/>
        </p:nvGrpSpPr>
        <p:grpSpPr>
          <a:xfrm>
            <a:off x="9166344" y="1545593"/>
            <a:ext cx="900000" cy="900000"/>
            <a:chOff x="2484388" y="5047368"/>
            <a:chExt cx="828000" cy="82799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DF7E4EB-C9FE-4DF9-8C86-9233AA1DF519}"/>
                </a:ext>
              </a:extLst>
            </p:cNvPr>
            <p:cNvGrpSpPr/>
            <p:nvPr/>
          </p:nvGrpSpPr>
          <p:grpSpPr>
            <a:xfrm>
              <a:off x="2484388" y="5047368"/>
              <a:ext cx="828000" cy="827999"/>
              <a:chOff x="251520" y="2419176"/>
              <a:chExt cx="828000" cy="827999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7E02391-C4AC-455A-ABB8-E802C0BAF3EC}"/>
                  </a:ext>
                </a:extLst>
              </p:cNvPr>
              <p:cNvSpPr/>
              <p:nvPr/>
            </p:nvSpPr>
            <p:spPr>
              <a:xfrm>
                <a:off x="251520" y="2419176"/>
                <a:ext cx="828000" cy="827999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39CEDDE-2972-4477-AF43-DEE62CC76178}"/>
                  </a:ext>
                </a:extLst>
              </p:cNvPr>
              <p:cNvSpPr/>
              <p:nvPr/>
            </p:nvSpPr>
            <p:spPr>
              <a:xfrm>
                <a:off x="287520" y="2452663"/>
                <a:ext cx="756000" cy="756000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E2F7892-90B2-48C2-AA35-E83F8499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40" y="5203952"/>
              <a:ext cx="679091" cy="575997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3421E16-B0BC-468E-912F-3FBCFA5FDDA5}"/>
              </a:ext>
            </a:extLst>
          </p:cNvPr>
          <p:cNvGrpSpPr/>
          <p:nvPr/>
        </p:nvGrpSpPr>
        <p:grpSpPr>
          <a:xfrm>
            <a:off x="9148117" y="4158164"/>
            <a:ext cx="900000" cy="900000"/>
            <a:chOff x="5608185" y="2355080"/>
            <a:chExt cx="438810" cy="42992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932EAF5-5EB4-46BC-9D8D-8A2CABFFB4FA}"/>
                </a:ext>
              </a:extLst>
            </p:cNvPr>
            <p:cNvGrpSpPr/>
            <p:nvPr/>
          </p:nvGrpSpPr>
          <p:grpSpPr>
            <a:xfrm>
              <a:off x="5617072" y="2355080"/>
              <a:ext cx="429923" cy="429920"/>
              <a:chOff x="251520" y="2419176"/>
              <a:chExt cx="828000" cy="827999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A0C6D328-1295-4365-B131-8CE253104182}"/>
                  </a:ext>
                </a:extLst>
              </p:cNvPr>
              <p:cNvSpPr/>
              <p:nvPr/>
            </p:nvSpPr>
            <p:spPr>
              <a:xfrm>
                <a:off x="251520" y="2419176"/>
                <a:ext cx="828000" cy="827999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041FDF0-93FA-46F8-8EA5-1D82624C95B1}"/>
                  </a:ext>
                </a:extLst>
              </p:cNvPr>
              <p:cNvSpPr/>
              <p:nvPr/>
            </p:nvSpPr>
            <p:spPr>
              <a:xfrm>
                <a:off x="287520" y="2452663"/>
                <a:ext cx="756001" cy="755999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7D1A6AD-5F54-4A96-863D-AF814214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185" y="2389786"/>
              <a:ext cx="420117" cy="331060"/>
            </a:xfrm>
            <a:prstGeom prst="rect">
              <a:avLst/>
            </a:prstGeom>
          </p:spPr>
        </p:pic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BE418F25-0C7E-4B70-9F4E-C877634506F1}"/>
              </a:ext>
            </a:extLst>
          </p:cNvPr>
          <p:cNvSpPr txBox="1"/>
          <p:nvPr/>
        </p:nvSpPr>
        <p:spPr>
          <a:xfrm>
            <a:off x="7308397" y="3688512"/>
            <a:ext cx="11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Data</a:t>
            </a:r>
            <a:r>
              <a:rPr lang="en-US" altLang="zh-CN" dirty="0">
                <a:solidFill>
                  <a:srgbClr val="6080A6"/>
                </a:solidFill>
                <a:latin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Analysis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DB67849-9CF0-49C3-9868-E9953767F8DF}"/>
              </a:ext>
            </a:extLst>
          </p:cNvPr>
          <p:cNvSpPr/>
          <p:nvPr/>
        </p:nvSpPr>
        <p:spPr>
          <a:xfrm>
            <a:off x="8968778" y="2441314"/>
            <a:ext cx="1295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Cameras</a:t>
            </a:r>
          </a:p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&amp; Lenses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C2EDBF9-789D-466D-8306-8629BF1B7899}"/>
              </a:ext>
            </a:extLst>
          </p:cNvPr>
          <p:cNvSpPr/>
          <p:nvPr/>
        </p:nvSpPr>
        <p:spPr>
          <a:xfrm>
            <a:off x="8850761" y="5058709"/>
            <a:ext cx="1531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Geographical Distribution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25B5665-6BC2-47B7-8198-5CF7FCDEBAE8}"/>
              </a:ext>
            </a:extLst>
          </p:cNvPr>
          <p:cNvSpPr/>
          <p:nvPr/>
        </p:nvSpPr>
        <p:spPr>
          <a:xfrm>
            <a:off x="8362865" y="1995593"/>
            <a:ext cx="782581" cy="2612571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0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46D0F69D-051D-42E2-A639-9F598709CEF2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6BA2662-C757-44A1-A088-880975A7324E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52" name="空心弧 51">
                <a:extLst>
                  <a:ext uri="{FF2B5EF4-FFF2-40B4-BE49-F238E27FC236}">
                    <a16:creationId xmlns:a16="http://schemas.microsoft.com/office/drawing/2014/main" id="{43874C57-4218-4B34-B76F-049B5473AA56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1F2F14F-CA64-4C54-8C62-FD43ADD258BA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84FB88D7-614A-483D-8502-0DEF3327EE5B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2A3B33FE-57A1-4020-A9AA-8C6A5ECAA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46092F5-7FF5-4AD6-90D8-FF82894D7119}"/>
              </a:ext>
            </a:extLst>
          </p:cNvPr>
          <p:cNvSpPr/>
          <p:nvPr/>
        </p:nvSpPr>
        <p:spPr>
          <a:xfrm>
            <a:off x="445880" y="357182"/>
            <a:ext cx="2755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2EE8215-596E-4A3F-B119-07D2AA9170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6997" y="1864017"/>
            <a:ext cx="6456893" cy="47870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6AE5CE-FEE1-4898-853E-B87B614C30CB}"/>
              </a:ext>
            </a:extLst>
          </p:cNvPr>
          <p:cNvSpPr/>
          <p:nvPr/>
        </p:nvSpPr>
        <p:spPr>
          <a:xfrm>
            <a:off x="6096000" y="3274776"/>
            <a:ext cx="4919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CANON, NIKON and SONY are the top three brands used by Flickr users.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AD1197B7-8998-4980-AFA2-7C039E34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46F352-932D-464C-A62B-507911D783DA}"/>
              </a:ext>
            </a:extLst>
          </p:cNvPr>
          <p:cNvSpPr txBox="1"/>
          <p:nvPr/>
        </p:nvSpPr>
        <p:spPr>
          <a:xfrm>
            <a:off x="845504" y="1358208"/>
            <a:ext cx="338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Brand ranking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8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EC4921C5-8E28-4248-8DBA-4FB5ECDCA718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A8A1D-7100-46B1-9F73-6FA60A4AC979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33" name="空心弧 32">
                <a:extLst>
                  <a:ext uri="{FF2B5EF4-FFF2-40B4-BE49-F238E27FC236}">
                    <a16:creationId xmlns:a16="http://schemas.microsoft.com/office/drawing/2014/main" id="{CE6760B8-3157-4BC7-B0C2-0F76D9325EB5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2382423-A264-4845-9318-2B5E0A9C6AEA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3EAF06C-9167-465D-970E-DF9EF251306C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95B56FD-717F-4319-8191-429C0ED9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5437066-ECC9-4440-BB65-E804CC67E8C0}"/>
              </a:ext>
            </a:extLst>
          </p:cNvPr>
          <p:cNvSpPr/>
          <p:nvPr/>
        </p:nvSpPr>
        <p:spPr>
          <a:xfrm>
            <a:off x="445880" y="357182"/>
            <a:ext cx="2755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3A40AADC-5692-46A9-8866-CF2B5354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ACDC4379-6977-486D-8976-DB7CB91F8433}"/>
              </a:ext>
            </a:extLst>
          </p:cNvPr>
          <p:cNvSpPr txBox="1"/>
          <p:nvPr/>
        </p:nvSpPr>
        <p:spPr>
          <a:xfrm>
            <a:off x="845504" y="1358208"/>
            <a:ext cx="338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Cameras &amp; Lenses: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94F83B5-D583-4B15-ABF9-D6D72A0D0E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73399" y="1819872"/>
            <a:ext cx="9360250" cy="482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EFBCE0-A1FC-499F-B503-5763C70F94E4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005F5BC-1CA9-480C-97C4-543EE7312972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36" name="空心弧 35">
                <a:extLst>
                  <a:ext uri="{FF2B5EF4-FFF2-40B4-BE49-F238E27FC236}">
                    <a16:creationId xmlns:a16="http://schemas.microsoft.com/office/drawing/2014/main" id="{DDA41724-BDC8-4EB6-BAD9-D34882F24EA0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105F3E0-DF1A-49A2-A5D9-50D66D64236B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9DBEC67-C28E-4425-A5C2-9DB292B7AD40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9BCD3F9-2469-46BB-A139-E9A818F5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99FCC57-2AE0-4CDD-829D-3DB96906352C}"/>
              </a:ext>
            </a:extLst>
          </p:cNvPr>
          <p:cNvSpPr/>
          <p:nvPr/>
        </p:nvSpPr>
        <p:spPr>
          <a:xfrm>
            <a:off x="445880" y="357182"/>
            <a:ext cx="2755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E7597-C5F7-49DE-9735-B70FDCC63B17}"/>
              </a:ext>
            </a:extLst>
          </p:cNvPr>
          <p:cNvSpPr txBox="1"/>
          <p:nvPr/>
        </p:nvSpPr>
        <p:spPr>
          <a:xfrm>
            <a:off x="616904" y="1358208"/>
            <a:ext cx="380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Geographical distribution: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14F67A1-1B82-425D-94E7-B366654DCD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91" y="1819872"/>
            <a:ext cx="9562658" cy="4842347"/>
          </a:xfrm>
          <a:prstGeom prst="rect">
            <a:avLst/>
          </a:prstGeom>
        </p:spPr>
      </p:pic>
      <p:pic>
        <p:nvPicPr>
          <p:cNvPr id="42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578B8782-4DB3-49B3-8FD6-2D8B3F4C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76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577437B2-78D3-47E0-9074-020C5ADA2D24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CBB5513-858B-41DC-BD7B-4D7F988E48F5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33" name="空心弧 32">
                <a:extLst>
                  <a:ext uri="{FF2B5EF4-FFF2-40B4-BE49-F238E27FC236}">
                    <a16:creationId xmlns:a16="http://schemas.microsoft.com/office/drawing/2014/main" id="{8B206DC4-2EB9-4582-A5AF-AC025D0E43D0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F1CD369-F54D-4395-A2D2-79D283073EC6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7B4EE8E-F51D-4BE5-AD67-FC03DCC57ECF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24AB897-88ED-4D3E-BFDE-9CB7B2F7E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4099DA0-0EF5-4ADB-94D8-617477BE6067}"/>
              </a:ext>
            </a:extLst>
          </p:cNvPr>
          <p:cNvSpPr/>
          <p:nvPr/>
        </p:nvSpPr>
        <p:spPr>
          <a:xfrm>
            <a:off x="445880" y="357182"/>
            <a:ext cx="2012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CCD9AE-1AEF-4A74-BDC1-78DED16C6985}"/>
              </a:ext>
            </a:extLst>
          </p:cNvPr>
          <p:cNvSpPr/>
          <p:nvPr/>
        </p:nvSpPr>
        <p:spPr>
          <a:xfrm>
            <a:off x="1340904" y="1637002"/>
            <a:ext cx="832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Western Countries seem like good places to take good pictures.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B6D144F-66A6-4BB9-A0A3-3D4139353D89}"/>
              </a:ext>
            </a:extLst>
          </p:cNvPr>
          <p:cNvSpPr/>
          <p:nvPr/>
        </p:nvSpPr>
        <p:spPr>
          <a:xfrm>
            <a:off x="1003752" y="1748799"/>
            <a:ext cx="252000" cy="25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31F768F-CE09-4832-AF7A-93721BE02743}"/>
              </a:ext>
            </a:extLst>
          </p:cNvPr>
          <p:cNvSpPr/>
          <p:nvPr/>
        </p:nvSpPr>
        <p:spPr>
          <a:xfrm>
            <a:off x="1003752" y="421414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5A116AB-BA7A-436E-AC9C-855A23B4E11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4" y="2165755"/>
            <a:ext cx="3963837" cy="171744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6C96D170-3CD9-4532-9B29-38A749CBD6D3}"/>
              </a:ext>
            </a:extLst>
          </p:cNvPr>
          <p:cNvSpPr/>
          <p:nvPr/>
        </p:nvSpPr>
        <p:spPr>
          <a:xfrm>
            <a:off x="1452148" y="4109308"/>
            <a:ext cx="8324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three brands on Flickr are CANON, NIKON, and SONY.</a:t>
            </a:r>
            <a:endParaRPr lang="zh-CN" altLang="zh-CN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579C4DA-5A12-45ED-A06B-81F4E8F1F7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56531" y="4585487"/>
            <a:ext cx="5478937" cy="1916336"/>
          </a:xfrm>
          <a:prstGeom prst="rect">
            <a:avLst/>
          </a:prstGeom>
        </p:spPr>
      </p:pic>
      <p:pic>
        <p:nvPicPr>
          <p:cNvPr id="43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A2B14479-51A4-4494-94B1-9713F497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530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64B7459A-23EC-408A-98AD-C81807FDA3F8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3F2C5CA-473B-4355-A8C3-274770ABDD25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33" name="空心弧 32">
                <a:extLst>
                  <a:ext uri="{FF2B5EF4-FFF2-40B4-BE49-F238E27FC236}">
                    <a16:creationId xmlns:a16="http://schemas.microsoft.com/office/drawing/2014/main" id="{D88E8B0F-8F2E-4B2C-920F-D23426E4713A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43D78E7-41A5-4735-AE11-D8681CE5212A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83B6DA8-589B-4D9F-8D36-80B621437F69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212E31E-0864-4762-85F0-72DF6F187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96A282C2-C273-4B31-A467-8B0E20615981}"/>
              </a:ext>
            </a:extLst>
          </p:cNvPr>
          <p:cNvSpPr/>
          <p:nvPr/>
        </p:nvSpPr>
        <p:spPr>
          <a:xfrm>
            <a:off x="445880" y="357182"/>
            <a:ext cx="2012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D8BCF22-F9F0-4014-880E-1F45FDED6569}"/>
              </a:ext>
            </a:extLst>
          </p:cNvPr>
          <p:cNvSpPr/>
          <p:nvPr/>
        </p:nvSpPr>
        <p:spPr>
          <a:xfrm>
            <a:off x="1003752" y="1615449"/>
            <a:ext cx="252000" cy="25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6886FFA-4D63-4B10-9D6B-C623FFD9CE5B}"/>
              </a:ext>
            </a:extLst>
          </p:cNvPr>
          <p:cNvSpPr/>
          <p:nvPr/>
        </p:nvSpPr>
        <p:spPr>
          <a:xfrm>
            <a:off x="1003752" y="4134933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329BD8AB-D94E-4244-A926-946E20B7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7FC73D0-C0E1-4544-AD24-275E39ADBA6C}"/>
              </a:ext>
            </a:extLst>
          </p:cNvPr>
          <p:cNvSpPr/>
          <p:nvPr/>
        </p:nvSpPr>
        <p:spPr>
          <a:xfrm>
            <a:off x="1452149" y="1451950"/>
            <a:ext cx="9996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Top three camera models are all CANON’s products which are a lot more popular than NIKON’s cameras.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A579388-DB5B-4624-AB03-79ECE53048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21160" y="2236921"/>
            <a:ext cx="6258879" cy="180020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FB93526-F9A2-40A4-BB1C-D6734AA8A53B}"/>
              </a:ext>
            </a:extLst>
          </p:cNvPr>
          <p:cNvSpPr/>
          <p:nvPr/>
        </p:nvSpPr>
        <p:spPr>
          <a:xfrm>
            <a:off x="1452149" y="4030101"/>
            <a:ext cx="9736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most commonly used lenses are mostly from CANON.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34FBFF0E-BBD3-4FE6-A9EC-6D2B6ABA03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368855" y="4562559"/>
            <a:ext cx="5902686" cy="20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FBE5CCB-8750-4182-805A-8727B61CC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9" t="6408" b="24291"/>
          <a:stretch/>
        </p:blipFill>
        <p:spPr>
          <a:xfrm>
            <a:off x="0" y="-1"/>
            <a:ext cx="2637820" cy="6857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834438-5E62-47FB-84BD-6C70245C9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9" t="6408" b="24291"/>
          <a:stretch/>
        </p:blipFill>
        <p:spPr>
          <a:xfrm rot="10800000">
            <a:off x="9554179" y="2"/>
            <a:ext cx="2637820" cy="6857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A1CC6A-0786-4523-A685-A9CE65B6EC19}"/>
              </a:ext>
            </a:extLst>
          </p:cNvPr>
          <p:cNvSpPr txBox="1"/>
          <p:nvPr/>
        </p:nvSpPr>
        <p:spPr>
          <a:xfrm>
            <a:off x="4280695" y="2505668"/>
            <a:ext cx="3630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A51E1F0-8C7A-47F4-8C60-2D43B85FB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23" y="3428998"/>
            <a:ext cx="4139952" cy="2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1869"/>
          <p:cNvSpPr/>
          <p:nvPr/>
        </p:nvSpPr>
        <p:spPr>
          <a:xfrm rot="10800000">
            <a:off x="3913123" y="0"/>
            <a:ext cx="4365751" cy="1875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2" y="2114"/>
                  <a:pt x="3163" y="6342"/>
                </a:cubicBezTo>
                <a:cubicBezTo>
                  <a:pt x="1060" y="10557"/>
                  <a:pt x="7" y="16076"/>
                  <a:pt x="0" y="21600"/>
                </a:cubicBezTo>
                <a:lnTo>
                  <a:pt x="21600" y="21600"/>
                </a:lnTo>
                <a:cubicBezTo>
                  <a:pt x="21593" y="16076"/>
                  <a:pt x="20540" y="10557"/>
                  <a:pt x="18437" y="6342"/>
                </a:cubicBezTo>
                <a:cubicBezTo>
                  <a:pt x="16328" y="2114"/>
                  <a:pt x="13564" y="0"/>
                  <a:pt x="10800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>
              <a:lnSpc>
                <a:spcPct val="120000"/>
              </a:lnSpc>
            </a:pPr>
            <a:endParaRPr sz="1751" dirty="0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5689" y="257440"/>
            <a:ext cx="2720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OUTLINE</a:t>
            </a:r>
            <a:endParaRPr lang="zh-CN" altLang="en-US" sz="5400" b="1" dirty="0">
              <a:solidFill>
                <a:schemeClr val="bg1"/>
              </a:solidFill>
              <a:latin typeface="Calibri" panose="020F0502020204030204" pitchFamily="34" charset="0"/>
              <a:ea typeface="微软雅黑" pitchFamily="34" charset="-122"/>
              <a:cs typeface="Calibri" panose="020F0502020204030204" pitchFamily="34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D353326-4113-430F-8390-2D3296DDFEDE}"/>
              </a:ext>
            </a:extLst>
          </p:cNvPr>
          <p:cNvGrpSpPr/>
          <p:nvPr/>
        </p:nvGrpSpPr>
        <p:grpSpPr>
          <a:xfrm>
            <a:off x="587143" y="3072597"/>
            <a:ext cx="1072800" cy="1073499"/>
            <a:chOff x="5608185" y="2412109"/>
            <a:chExt cx="438810" cy="42992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034A9A4-DB12-474C-87A8-E839CAB6B8EB}"/>
                </a:ext>
              </a:extLst>
            </p:cNvPr>
            <p:cNvGrpSpPr/>
            <p:nvPr/>
          </p:nvGrpSpPr>
          <p:grpSpPr>
            <a:xfrm>
              <a:off x="5617072" y="2412109"/>
              <a:ext cx="429923" cy="429923"/>
              <a:chOff x="251520" y="2529000"/>
              <a:chExt cx="828000" cy="828000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C2960E12-8C3E-4B67-B606-F6BDCD6EF052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chemeClr val="accent4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5669775C-DB0E-4591-A06F-69DA0F711638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EE90C4E-A405-4A19-A8B0-8CA936B7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185" y="2446820"/>
              <a:ext cx="420117" cy="331060"/>
            </a:xfrm>
            <a:prstGeom prst="rect">
              <a:avLst/>
            </a:prstGeom>
          </p:spPr>
        </p:pic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6296C809-6712-4A13-B518-2FC8D6E49898}"/>
              </a:ext>
            </a:extLst>
          </p:cNvPr>
          <p:cNvSpPr/>
          <p:nvPr/>
        </p:nvSpPr>
        <p:spPr>
          <a:xfrm>
            <a:off x="234379" y="2614270"/>
            <a:ext cx="1800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6080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F00BCC1-65D5-4043-8F0F-0A25665FDE27}"/>
              </a:ext>
            </a:extLst>
          </p:cNvPr>
          <p:cNvGrpSpPr/>
          <p:nvPr/>
        </p:nvGrpSpPr>
        <p:grpSpPr>
          <a:xfrm>
            <a:off x="10371409" y="3083918"/>
            <a:ext cx="1073500" cy="1073500"/>
            <a:chOff x="4235930" y="2547657"/>
            <a:chExt cx="828000" cy="82800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B80CA0C-5D66-47FA-8062-80ABF65A8D50}"/>
                </a:ext>
              </a:extLst>
            </p:cNvPr>
            <p:cNvGrpSpPr/>
            <p:nvPr/>
          </p:nvGrpSpPr>
          <p:grpSpPr>
            <a:xfrm>
              <a:off x="4235930" y="2547657"/>
              <a:ext cx="828000" cy="828000"/>
              <a:chOff x="251520" y="2529000"/>
              <a:chExt cx="828000" cy="828000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FDD3A56B-B4BC-4827-872E-1DA3B03C3B58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6080A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348D983-34C3-47DD-9525-64F8132F3E85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6080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FE20F48-5D1D-493A-9873-2A2AB87D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367" y="2655000"/>
              <a:ext cx="681252" cy="648000"/>
            </a:xfrm>
            <a:prstGeom prst="rect">
              <a:avLst/>
            </a:prstGeom>
          </p:spPr>
        </p:pic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E19D9A8E-7EB5-4894-9776-3A61CD263D0B}"/>
              </a:ext>
            </a:extLst>
          </p:cNvPr>
          <p:cNvSpPr/>
          <p:nvPr/>
        </p:nvSpPr>
        <p:spPr>
          <a:xfrm>
            <a:off x="9992656" y="2621401"/>
            <a:ext cx="1800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6080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zh-CN" altLang="en-US" sz="1600" b="1" dirty="0">
              <a:solidFill>
                <a:srgbClr val="6080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EF3561E-FBB1-4065-B9D4-35D1B17C68C5}"/>
              </a:ext>
            </a:extLst>
          </p:cNvPr>
          <p:cNvGrpSpPr/>
          <p:nvPr/>
        </p:nvGrpSpPr>
        <p:grpSpPr>
          <a:xfrm>
            <a:off x="3096486" y="3086106"/>
            <a:ext cx="1073500" cy="1073500"/>
            <a:chOff x="251520" y="2529000"/>
            <a:chExt cx="828000" cy="8280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6DF3BDF-4AA9-40C1-8FE6-29276D6F6AEE}"/>
                </a:ext>
              </a:extLst>
            </p:cNvPr>
            <p:cNvSpPr/>
            <p:nvPr/>
          </p:nvSpPr>
          <p:spPr>
            <a:xfrm>
              <a:off x="251520" y="2529000"/>
              <a:ext cx="828000" cy="828000"/>
            </a:xfrm>
            <a:prstGeom prst="ellipse">
              <a:avLst/>
            </a:prstGeom>
            <a:pattFill prst="wdUpDiag">
              <a:fgClr>
                <a:srgbClr val="FB998F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5"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8ADF669-CF78-4FED-BFAB-D054AC4046C2}"/>
                </a:ext>
              </a:extLst>
            </p:cNvPr>
            <p:cNvGrpSpPr/>
            <p:nvPr/>
          </p:nvGrpSpPr>
          <p:grpSpPr>
            <a:xfrm>
              <a:off x="276325" y="2565000"/>
              <a:ext cx="767195" cy="756000"/>
              <a:chOff x="1536469" y="3685167"/>
              <a:chExt cx="767195" cy="756000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8C92D0A-B00D-4FE9-8FFC-6BEA2386CEE5}"/>
                  </a:ext>
                </a:extLst>
              </p:cNvPr>
              <p:cNvSpPr/>
              <p:nvPr/>
            </p:nvSpPr>
            <p:spPr>
              <a:xfrm>
                <a:off x="1547664" y="3685167"/>
                <a:ext cx="756000" cy="756000"/>
              </a:xfrm>
              <a:prstGeom prst="ellipse">
                <a:avLst/>
              </a:prstGeom>
              <a:solidFill>
                <a:srgbClr val="FB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5ED804C0-8A42-4ED3-94C4-314F548D2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6469" y="3744261"/>
                <a:ext cx="720000" cy="660202"/>
              </a:xfrm>
              <a:prstGeom prst="rect">
                <a:avLst/>
              </a:prstGeom>
            </p:spPr>
          </p:pic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4DF74F60-CBC6-4385-97EB-8C0EA7AD92A8}"/>
              </a:ext>
            </a:extLst>
          </p:cNvPr>
          <p:cNvSpPr txBox="1"/>
          <p:nvPr/>
        </p:nvSpPr>
        <p:spPr>
          <a:xfrm>
            <a:off x="2729690" y="4161633"/>
            <a:ext cx="173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6080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 Exploration</a:t>
            </a:r>
            <a:endParaRPr lang="zh-CN" altLang="en-US" sz="2400" b="1" dirty="0">
              <a:solidFill>
                <a:srgbClr val="6080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D6CB19F-0B3C-49F1-8DE7-E7C94B45DB57}"/>
              </a:ext>
            </a:extLst>
          </p:cNvPr>
          <p:cNvGrpSpPr/>
          <p:nvPr/>
        </p:nvGrpSpPr>
        <p:grpSpPr>
          <a:xfrm>
            <a:off x="5614113" y="3086105"/>
            <a:ext cx="1073500" cy="1073500"/>
            <a:chOff x="1331640" y="2529000"/>
            <a:chExt cx="828000" cy="82800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4902404-EE57-4952-964B-AE51F74CF8DD}"/>
                </a:ext>
              </a:extLst>
            </p:cNvPr>
            <p:cNvGrpSpPr/>
            <p:nvPr/>
          </p:nvGrpSpPr>
          <p:grpSpPr>
            <a:xfrm>
              <a:off x="1331640" y="2529000"/>
              <a:ext cx="828000" cy="828000"/>
              <a:chOff x="251520" y="2529000"/>
              <a:chExt cx="828000" cy="828000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0105E413-81FC-48E0-A8D1-79A822B53CE6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216FD336-3594-4280-AD0A-A1F823AB5993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AD247C3E-BDE5-433F-9DEC-409C4412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617" y="2612899"/>
              <a:ext cx="684000" cy="565695"/>
            </a:xfrm>
            <a:prstGeom prst="rect">
              <a:avLst/>
            </a:prstGeom>
          </p:spPr>
        </p:pic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72462720-61C7-4733-9492-8EB186BB7F33}"/>
              </a:ext>
            </a:extLst>
          </p:cNvPr>
          <p:cNvSpPr/>
          <p:nvPr/>
        </p:nvSpPr>
        <p:spPr>
          <a:xfrm>
            <a:off x="5173099" y="2608883"/>
            <a:ext cx="194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6080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Scraping</a:t>
            </a:r>
            <a:endParaRPr lang="zh-CN" altLang="en-US" sz="2400" b="1" dirty="0">
              <a:solidFill>
                <a:srgbClr val="6080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79A36BA-F319-4A07-9479-AAE8D1AEA0FB}"/>
              </a:ext>
            </a:extLst>
          </p:cNvPr>
          <p:cNvGrpSpPr/>
          <p:nvPr/>
        </p:nvGrpSpPr>
        <p:grpSpPr>
          <a:xfrm>
            <a:off x="7863588" y="3086456"/>
            <a:ext cx="1072800" cy="1072800"/>
            <a:chOff x="2075690" y="2547657"/>
            <a:chExt cx="828000" cy="828000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6770962-011D-486E-8327-264F3FFEA2DF}"/>
                </a:ext>
              </a:extLst>
            </p:cNvPr>
            <p:cNvGrpSpPr/>
            <p:nvPr/>
          </p:nvGrpSpPr>
          <p:grpSpPr>
            <a:xfrm>
              <a:off x="2075690" y="2547657"/>
              <a:ext cx="828000" cy="828000"/>
              <a:chOff x="251520" y="2529000"/>
              <a:chExt cx="828000" cy="828000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2BF6747E-45C2-4A5F-8188-DE63A47309DE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67D89F9E-4AFD-44D5-996F-ADF2FFDC6259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A3BBD06A-E897-4C11-9B65-C985EF70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195" y="2661844"/>
              <a:ext cx="686989" cy="648000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222A7232-0332-4E2A-BC6B-B1CF42363EB3}"/>
              </a:ext>
            </a:extLst>
          </p:cNvPr>
          <p:cNvSpPr txBox="1"/>
          <p:nvPr/>
        </p:nvSpPr>
        <p:spPr>
          <a:xfrm>
            <a:off x="7435978" y="4150749"/>
            <a:ext cx="1928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6080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  <a:endParaRPr lang="zh-CN" altLang="en-US" sz="2400" b="1" dirty="0">
              <a:solidFill>
                <a:srgbClr val="6080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75A831E-D292-4A20-9B17-F3AD239E3B80}"/>
              </a:ext>
            </a:extLst>
          </p:cNvPr>
          <p:cNvCxnSpPr>
            <a:stCxn id="64" idx="6"/>
            <a:endCxn id="74" idx="2"/>
          </p:cNvCxnSpPr>
          <p:nvPr/>
        </p:nvCxnSpPr>
        <p:spPr>
          <a:xfrm>
            <a:off x="1659943" y="3609347"/>
            <a:ext cx="1436543" cy="1350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92F7BB9-4656-4BC0-B062-9133458C8693}"/>
              </a:ext>
            </a:extLst>
          </p:cNvPr>
          <p:cNvCxnSpPr>
            <a:stCxn id="74" idx="6"/>
            <a:endCxn id="82" idx="2"/>
          </p:cNvCxnSpPr>
          <p:nvPr/>
        </p:nvCxnSpPr>
        <p:spPr>
          <a:xfrm flipV="1">
            <a:off x="4169986" y="3622855"/>
            <a:ext cx="1444127" cy="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9F2BFE4-9F82-47C0-9EC6-1801933E5A5C}"/>
              </a:ext>
            </a:extLst>
          </p:cNvPr>
          <p:cNvCxnSpPr>
            <a:stCxn id="82" idx="6"/>
            <a:endCxn id="94" idx="2"/>
          </p:cNvCxnSpPr>
          <p:nvPr/>
        </p:nvCxnSpPr>
        <p:spPr>
          <a:xfrm>
            <a:off x="6687613" y="3622855"/>
            <a:ext cx="1175975" cy="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6DD4B251-2576-4290-8656-A94BEE3C2340}"/>
              </a:ext>
            </a:extLst>
          </p:cNvPr>
          <p:cNvCxnSpPr>
            <a:stCxn id="94" idx="6"/>
            <a:endCxn id="70" idx="2"/>
          </p:cNvCxnSpPr>
          <p:nvPr/>
        </p:nvCxnSpPr>
        <p:spPr>
          <a:xfrm flipV="1">
            <a:off x="8936388" y="3620668"/>
            <a:ext cx="1435021" cy="218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50C1F0C-DFD2-4D65-B36A-C17CE748F142}"/>
              </a:ext>
            </a:extLst>
          </p:cNvPr>
          <p:cNvSpPr/>
          <p:nvPr/>
        </p:nvSpPr>
        <p:spPr>
          <a:xfrm>
            <a:off x="445880" y="357182"/>
            <a:ext cx="258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D33928-EE8D-4EAD-BFF4-9ED688540766}"/>
              </a:ext>
            </a:extLst>
          </p:cNvPr>
          <p:cNvSpPr/>
          <p:nvPr/>
        </p:nvSpPr>
        <p:spPr>
          <a:xfrm>
            <a:off x="588480" y="1504406"/>
            <a:ext cx="339849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lvl="0" indent="-342900" defTabSz="913765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75000"/>
              <a:defRPr/>
            </a:pP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About the project: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2FA56E-D253-49FA-BCA1-FF686685AB7D}"/>
              </a:ext>
            </a:extLst>
          </p:cNvPr>
          <p:cNvSpPr/>
          <p:nvPr/>
        </p:nvSpPr>
        <p:spPr>
          <a:xfrm>
            <a:off x="1864599" y="2033627"/>
            <a:ext cx="6247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build a web scraper for Flickr website.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61971F7-DE5C-4866-AA2E-6E294C59310E}"/>
              </a:ext>
            </a:extLst>
          </p:cNvPr>
          <p:cNvSpPr/>
          <p:nvPr/>
        </p:nvSpPr>
        <p:spPr>
          <a:xfrm>
            <a:off x="1612599" y="2169237"/>
            <a:ext cx="252000" cy="25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AB831E-C0A0-4A84-8E45-C1343580774B}"/>
              </a:ext>
            </a:extLst>
          </p:cNvPr>
          <p:cNvGrpSpPr/>
          <p:nvPr/>
        </p:nvGrpSpPr>
        <p:grpSpPr>
          <a:xfrm>
            <a:off x="1610298" y="2508417"/>
            <a:ext cx="9248202" cy="2223895"/>
            <a:chOff x="1610298" y="2625863"/>
            <a:chExt cx="9248202" cy="222389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32D41AA-660C-436E-8B3C-9B3D8E3E3BCA}"/>
                </a:ext>
              </a:extLst>
            </p:cNvPr>
            <p:cNvSpPr/>
            <p:nvPr/>
          </p:nvSpPr>
          <p:spPr>
            <a:xfrm>
              <a:off x="1610298" y="2761473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66C5A93-6F8E-43FE-B372-ADFF318ED644}"/>
                </a:ext>
              </a:extLst>
            </p:cNvPr>
            <p:cNvSpPr/>
            <p:nvPr/>
          </p:nvSpPr>
          <p:spPr>
            <a:xfrm>
              <a:off x="1862298" y="2625863"/>
              <a:ext cx="89962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collect photographs and the key elements behind such as: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AC5381-4F1B-4E10-9E48-0E6B9BA1F3F3}"/>
                </a:ext>
              </a:extLst>
            </p:cNvPr>
            <p:cNvSpPr/>
            <p:nvPr/>
          </p:nvSpPr>
          <p:spPr>
            <a:xfrm>
              <a:off x="2650281" y="3089623"/>
              <a:ext cx="9523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Topics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CAD1A7-837E-47B7-B5F5-9B2160E4C00D}"/>
                </a:ext>
              </a:extLst>
            </p:cNvPr>
            <p:cNvSpPr/>
            <p:nvPr/>
          </p:nvSpPr>
          <p:spPr>
            <a:xfrm>
              <a:off x="2650281" y="3560618"/>
              <a:ext cx="2214709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3765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75000"/>
                <a:defRPr/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Equipment used</a:t>
              </a:r>
            </a:p>
          </p:txBody>
        </p:sp>
        <p:sp>
          <p:nvSpPr>
            <p:cNvPr id="28" name="圆: 空心 27">
              <a:extLst>
                <a:ext uri="{FF2B5EF4-FFF2-40B4-BE49-F238E27FC236}">
                  <a16:creationId xmlns:a16="http://schemas.microsoft.com/office/drawing/2014/main" id="{C19FA839-35EC-408D-BB7A-DAC062F97C65}"/>
                </a:ext>
              </a:extLst>
            </p:cNvPr>
            <p:cNvSpPr/>
            <p:nvPr/>
          </p:nvSpPr>
          <p:spPr>
            <a:xfrm>
              <a:off x="2412129" y="3241559"/>
              <a:ext cx="180000" cy="180000"/>
            </a:xfrm>
            <a:prstGeom prst="don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圆: 空心 39">
              <a:extLst>
                <a:ext uri="{FF2B5EF4-FFF2-40B4-BE49-F238E27FC236}">
                  <a16:creationId xmlns:a16="http://schemas.microsoft.com/office/drawing/2014/main" id="{86D20679-E51D-40C6-B444-EA1AABC77F4E}"/>
                </a:ext>
              </a:extLst>
            </p:cNvPr>
            <p:cNvSpPr/>
            <p:nvPr/>
          </p:nvSpPr>
          <p:spPr>
            <a:xfrm>
              <a:off x="2412129" y="3663279"/>
              <a:ext cx="180000" cy="180000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5EC03B-696B-400D-94BE-E886D4F2A0D4}"/>
                </a:ext>
              </a:extLst>
            </p:cNvPr>
            <p:cNvSpPr/>
            <p:nvPr/>
          </p:nvSpPr>
          <p:spPr>
            <a:xfrm>
              <a:off x="2650281" y="3999082"/>
              <a:ext cx="2182521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3765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75000"/>
                <a:defRPr/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Camera settings</a:t>
              </a:r>
            </a:p>
          </p:txBody>
        </p:sp>
        <p:sp>
          <p:nvSpPr>
            <p:cNvPr id="41" name="圆: 空心 40">
              <a:extLst>
                <a:ext uri="{FF2B5EF4-FFF2-40B4-BE49-F238E27FC236}">
                  <a16:creationId xmlns:a16="http://schemas.microsoft.com/office/drawing/2014/main" id="{2D0431EB-34C6-4042-9E0A-C878B64613EF}"/>
                </a:ext>
              </a:extLst>
            </p:cNvPr>
            <p:cNvSpPr/>
            <p:nvPr/>
          </p:nvSpPr>
          <p:spPr>
            <a:xfrm>
              <a:off x="2412129" y="4105432"/>
              <a:ext cx="180000" cy="180000"/>
            </a:xfrm>
            <a:prstGeom prst="don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圆: 空心 41">
              <a:extLst>
                <a:ext uri="{FF2B5EF4-FFF2-40B4-BE49-F238E27FC236}">
                  <a16:creationId xmlns:a16="http://schemas.microsoft.com/office/drawing/2014/main" id="{1A531E72-9101-4AED-BA31-5DFE78265D07}"/>
                </a:ext>
              </a:extLst>
            </p:cNvPr>
            <p:cNvSpPr/>
            <p:nvPr/>
          </p:nvSpPr>
          <p:spPr>
            <a:xfrm>
              <a:off x="2412129" y="4528926"/>
              <a:ext cx="180000" cy="180000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defTabSz="913765">
                <a:lnSpc>
                  <a:spcPct val="90000"/>
                </a:lnSpc>
                <a:spcBef>
                  <a:spcPts val="1800"/>
                </a:spcBef>
                <a:buClr>
                  <a:schemeClr val="accent1">
                    <a:lumMod val="75000"/>
                  </a:schemeClr>
                </a:buClr>
                <a:buSzPct val="75000"/>
                <a:defRPr/>
              </a:pP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F21D2E8-38AD-4E8A-BD16-1A7CB9BF35D3}"/>
                </a:ext>
              </a:extLst>
            </p:cNvPr>
            <p:cNvSpPr/>
            <p:nvPr/>
          </p:nvSpPr>
          <p:spPr>
            <a:xfrm>
              <a:off x="2650281" y="4388093"/>
              <a:ext cx="28018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Geographic locations</a:t>
              </a:r>
              <a:endParaRPr lang="zh-CN" altLang="en-US" sz="2400" dirty="0"/>
            </a:p>
          </p:txBody>
        </p:sp>
        <p:pic>
          <p:nvPicPr>
            <p:cNvPr id="45" name="图片 44" descr="C:\Users\Valar Morghulis\Desktop\图片1.png">
              <a:extLst>
                <a:ext uri="{FF2B5EF4-FFF2-40B4-BE49-F238E27FC236}">
                  <a16:creationId xmlns:a16="http://schemas.microsoft.com/office/drawing/2014/main" id="{CAA39242-95E4-459E-847C-EF660EE9914C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294" y="3149083"/>
              <a:ext cx="2106876" cy="1537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3799E6-7350-4A6F-A630-5CBB2FF8B8E0}"/>
              </a:ext>
            </a:extLst>
          </p:cNvPr>
          <p:cNvGrpSpPr/>
          <p:nvPr/>
        </p:nvGrpSpPr>
        <p:grpSpPr>
          <a:xfrm>
            <a:off x="1610298" y="4692844"/>
            <a:ext cx="7314896" cy="523220"/>
            <a:chOff x="1610298" y="5112294"/>
            <a:chExt cx="7314896" cy="52322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B1D14BB-B0A7-4F4C-90BE-06436E89AB8E}"/>
                </a:ext>
              </a:extLst>
            </p:cNvPr>
            <p:cNvSpPr/>
            <p:nvPr/>
          </p:nvSpPr>
          <p:spPr>
            <a:xfrm>
              <a:off x="1862298" y="5112294"/>
              <a:ext cx="70628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analyze and visualize the data using Tableau.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7693C1C-665E-4F1E-92F1-AF8612148736}"/>
                </a:ext>
              </a:extLst>
            </p:cNvPr>
            <p:cNvSpPr/>
            <p:nvPr/>
          </p:nvSpPr>
          <p:spPr>
            <a:xfrm>
              <a:off x="1610298" y="524790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BF4EDF24-6487-4CC8-9381-FB93A31C57BF}"/>
              </a:ext>
            </a:extLst>
          </p:cNvPr>
          <p:cNvSpPr/>
          <p:nvPr/>
        </p:nvSpPr>
        <p:spPr>
          <a:xfrm>
            <a:off x="641443" y="5338669"/>
            <a:ext cx="1918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Objective: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F8B32F7-2A9E-44AC-A8BF-E5EE0E76CE6E}"/>
              </a:ext>
            </a:extLst>
          </p:cNvPr>
          <p:cNvSpPr/>
          <p:nvPr/>
        </p:nvSpPr>
        <p:spPr>
          <a:xfrm>
            <a:off x="2502129" y="5424270"/>
            <a:ext cx="8708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give the intuition of which kinds of equipment are applicable for given topics.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DD99E291-1B15-4CD7-A370-31E1A7F3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65496E47-AA9D-407A-B02A-92B52612A983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39D23BC-0264-46D2-A927-37896033F612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C223D6B5-1C54-493C-B446-0BC550B980E3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3955347-1A9A-451B-92CA-18EEED319FCA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89A497CA-CE23-4037-BF96-6DA62B5CB022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73F3C85A-9ED8-4DC4-AC92-30AA4A226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9789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EFB11FCE-9A10-4172-A154-628D2D28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45FEB5-9D26-4716-8C08-236E4B0E1358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F02ED81-EB8F-4AF3-9186-23C67B050DD2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3" name="空心弧 2">
                <a:extLst>
                  <a:ext uri="{FF2B5EF4-FFF2-40B4-BE49-F238E27FC236}">
                    <a16:creationId xmlns:a16="http://schemas.microsoft.com/office/drawing/2014/main" id="{55D658C5-8A17-42EC-93A7-481FD3694ED2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57F72D5-8627-425E-8394-06DA1AD0A7AE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AADC3463-F576-462C-886D-686BF0DE8A6A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CB68EF6-1456-444D-B0DE-E888F0A7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ED17305-A6AE-420A-A8C2-91D150689A5E}"/>
              </a:ext>
            </a:extLst>
          </p:cNvPr>
          <p:cNvSpPr/>
          <p:nvPr/>
        </p:nvSpPr>
        <p:spPr>
          <a:xfrm>
            <a:off x="445880" y="357182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Workflow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868D04D-49D4-467B-8B9B-7A772C5E9443}"/>
              </a:ext>
            </a:extLst>
          </p:cNvPr>
          <p:cNvGrpSpPr/>
          <p:nvPr/>
        </p:nvGrpSpPr>
        <p:grpSpPr>
          <a:xfrm>
            <a:off x="919234" y="3348103"/>
            <a:ext cx="900338" cy="900338"/>
            <a:chOff x="251520" y="2529000"/>
            <a:chExt cx="828000" cy="82800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708ECA6-1BAA-4C8C-9C23-141A63A099C6}"/>
                </a:ext>
              </a:extLst>
            </p:cNvPr>
            <p:cNvSpPr/>
            <p:nvPr/>
          </p:nvSpPr>
          <p:spPr>
            <a:xfrm>
              <a:off x="251520" y="2529000"/>
              <a:ext cx="828000" cy="828000"/>
            </a:xfrm>
            <a:prstGeom prst="ellipse">
              <a:avLst/>
            </a:prstGeom>
            <a:pattFill prst="wdUpDiag">
              <a:fgClr>
                <a:srgbClr val="FA6F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5"/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59739AE5-73DB-4543-8CB9-F2FCAEA7F83B}"/>
                </a:ext>
              </a:extLst>
            </p:cNvPr>
            <p:cNvGrpSpPr/>
            <p:nvPr/>
          </p:nvGrpSpPr>
          <p:grpSpPr>
            <a:xfrm>
              <a:off x="287520" y="2565000"/>
              <a:ext cx="756000" cy="756000"/>
              <a:chOff x="1547664" y="3685167"/>
              <a:chExt cx="756000" cy="756000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F36FF89-F1E8-4921-AD2D-D2325D92FB5E}"/>
                  </a:ext>
                </a:extLst>
              </p:cNvPr>
              <p:cNvSpPr/>
              <p:nvPr/>
            </p:nvSpPr>
            <p:spPr>
              <a:xfrm>
                <a:off x="1547664" y="3685167"/>
                <a:ext cx="756000" cy="756000"/>
              </a:xfrm>
              <a:prstGeom prst="ellipse">
                <a:avLst/>
              </a:prstGeom>
              <a:solidFill>
                <a:srgbClr val="FB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06A44609-5258-47D8-80EC-6E140F456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7664" y="3733066"/>
                <a:ext cx="720000" cy="660202"/>
              </a:xfrm>
              <a:prstGeom prst="rect">
                <a:avLst/>
              </a:prstGeom>
            </p:spPr>
          </p:pic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E37DCC-C8FD-43A7-9CCF-0E433BC855F5}"/>
              </a:ext>
            </a:extLst>
          </p:cNvPr>
          <p:cNvGrpSpPr/>
          <p:nvPr/>
        </p:nvGrpSpPr>
        <p:grpSpPr>
          <a:xfrm>
            <a:off x="4090596" y="3348103"/>
            <a:ext cx="900000" cy="900000"/>
            <a:chOff x="1331640" y="2529000"/>
            <a:chExt cx="828000" cy="828000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A2E22C5B-73BA-488F-BD96-709CB4A239CE}"/>
                </a:ext>
              </a:extLst>
            </p:cNvPr>
            <p:cNvGrpSpPr/>
            <p:nvPr/>
          </p:nvGrpSpPr>
          <p:grpSpPr>
            <a:xfrm>
              <a:off x="1331640" y="2529000"/>
              <a:ext cx="828000" cy="828000"/>
              <a:chOff x="251520" y="2529000"/>
              <a:chExt cx="828000" cy="828000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CB14FA2E-CEE0-4F31-8A39-4CA1BA5D7953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89BF219-EFE3-4AE5-9061-89524BDE8081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0457A3AD-0BFA-499D-ADB5-A5F7CCC0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617" y="2612899"/>
              <a:ext cx="684000" cy="565695"/>
            </a:xfrm>
            <a:prstGeom prst="rect">
              <a:avLst/>
            </a:prstGeom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1548671-1BDF-44EF-A2D8-811F4CD31A0D}"/>
              </a:ext>
            </a:extLst>
          </p:cNvPr>
          <p:cNvGrpSpPr/>
          <p:nvPr/>
        </p:nvGrpSpPr>
        <p:grpSpPr>
          <a:xfrm>
            <a:off x="7261021" y="3348103"/>
            <a:ext cx="900000" cy="900000"/>
            <a:chOff x="2075690" y="2547657"/>
            <a:chExt cx="828000" cy="82800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CD6EF053-9F0A-423E-B89A-C0537C137F5D}"/>
                </a:ext>
              </a:extLst>
            </p:cNvPr>
            <p:cNvGrpSpPr/>
            <p:nvPr/>
          </p:nvGrpSpPr>
          <p:grpSpPr>
            <a:xfrm>
              <a:off x="2075690" y="2547657"/>
              <a:ext cx="828000" cy="828000"/>
              <a:chOff x="251520" y="2529000"/>
              <a:chExt cx="828000" cy="828000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4F2B5DDC-503C-4063-A52C-0785D7B1281A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ABCD7586-9168-4AE9-9A48-4C0D8D004DC1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4EAFDED0-BC19-4E34-9EFD-4B2E4E73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195" y="2661844"/>
              <a:ext cx="686989" cy="648000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A834284-B603-4798-A222-5812F478538E}"/>
              </a:ext>
            </a:extLst>
          </p:cNvPr>
          <p:cNvGrpSpPr/>
          <p:nvPr/>
        </p:nvGrpSpPr>
        <p:grpSpPr>
          <a:xfrm>
            <a:off x="10436146" y="3348103"/>
            <a:ext cx="900000" cy="900000"/>
            <a:chOff x="4235930" y="2547657"/>
            <a:chExt cx="828000" cy="828000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B64D9AAD-08AB-48CA-8990-B7A67342868B}"/>
                </a:ext>
              </a:extLst>
            </p:cNvPr>
            <p:cNvGrpSpPr/>
            <p:nvPr/>
          </p:nvGrpSpPr>
          <p:grpSpPr>
            <a:xfrm>
              <a:off x="4235930" y="2547657"/>
              <a:ext cx="828000" cy="828000"/>
              <a:chOff x="251520" y="2529000"/>
              <a:chExt cx="828000" cy="828000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8664D802-8FCD-4892-ACC6-3CE4EFF41C89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6080A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AB91F525-2734-48A7-BCDE-A952BFF435C3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6080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53B45153-7E38-4F84-A5EC-014C5E79B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367" y="2655000"/>
              <a:ext cx="681252" cy="648000"/>
            </a:xfrm>
            <a:prstGeom prst="rect">
              <a:avLst/>
            </a:prstGeom>
          </p:spPr>
        </p:pic>
      </p:grp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735E703F-C66B-4ADE-8F1E-971FF57958F6}"/>
              </a:ext>
            </a:extLst>
          </p:cNvPr>
          <p:cNvSpPr/>
          <p:nvPr/>
        </p:nvSpPr>
        <p:spPr>
          <a:xfrm rot="5400000">
            <a:off x="4079234" y="2254672"/>
            <a:ext cx="929410" cy="4920423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B685A33-0EF5-4465-8E3B-13F37341DF39}"/>
              </a:ext>
            </a:extLst>
          </p:cNvPr>
          <p:cNvGrpSpPr/>
          <p:nvPr/>
        </p:nvGrpSpPr>
        <p:grpSpPr>
          <a:xfrm>
            <a:off x="1633729" y="5188103"/>
            <a:ext cx="900000" cy="900000"/>
            <a:chOff x="3155810" y="2637516"/>
            <a:chExt cx="828000" cy="828000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9450A50B-3AE2-4475-A665-1720C844DB47}"/>
                </a:ext>
              </a:extLst>
            </p:cNvPr>
            <p:cNvGrpSpPr/>
            <p:nvPr/>
          </p:nvGrpSpPr>
          <p:grpSpPr>
            <a:xfrm>
              <a:off x="3155810" y="2637516"/>
              <a:ext cx="828000" cy="828000"/>
              <a:chOff x="251520" y="2618859"/>
              <a:chExt cx="828000" cy="828000"/>
            </a:xfrm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31F1D41C-7B11-4DC3-8B9A-3A8CF5F73D4B}"/>
                  </a:ext>
                </a:extLst>
              </p:cNvPr>
              <p:cNvSpPr/>
              <p:nvPr/>
            </p:nvSpPr>
            <p:spPr>
              <a:xfrm>
                <a:off x="251520" y="2618859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0D80E94A-4395-4E33-9E23-D7A2B5AD32A8}"/>
                  </a:ext>
                </a:extLst>
              </p:cNvPr>
              <p:cNvSpPr/>
              <p:nvPr/>
            </p:nvSpPr>
            <p:spPr>
              <a:xfrm>
                <a:off x="287520" y="2652365"/>
                <a:ext cx="756000" cy="755999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CDBC3787-F486-4BF4-A17D-5B78AEF1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844" y="2726860"/>
              <a:ext cx="771931" cy="683999"/>
            </a:xfrm>
            <a:prstGeom prst="rect">
              <a:avLst/>
            </a:prstGeom>
          </p:spPr>
        </p:pic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BEAE00C-C600-445C-B382-2D3614ACDD73}"/>
              </a:ext>
            </a:extLst>
          </p:cNvPr>
          <p:cNvGrpSpPr/>
          <p:nvPr/>
        </p:nvGrpSpPr>
        <p:grpSpPr>
          <a:xfrm>
            <a:off x="4911921" y="5206954"/>
            <a:ext cx="900000" cy="900000"/>
            <a:chOff x="5328176" y="2654858"/>
            <a:chExt cx="828000" cy="833375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EE9237E7-D307-4BCD-A526-3342818C8BAF}"/>
                </a:ext>
              </a:extLst>
            </p:cNvPr>
            <p:cNvGrpSpPr/>
            <p:nvPr/>
          </p:nvGrpSpPr>
          <p:grpSpPr>
            <a:xfrm>
              <a:off x="5328176" y="2654858"/>
              <a:ext cx="828000" cy="828001"/>
              <a:chOff x="251520" y="2618858"/>
              <a:chExt cx="828000" cy="828001"/>
            </a:xfrm>
          </p:grpSpPr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332809D6-6B79-4ED1-B274-FA9B0E93B605}"/>
                  </a:ext>
                </a:extLst>
              </p:cNvPr>
              <p:cNvSpPr/>
              <p:nvPr/>
            </p:nvSpPr>
            <p:spPr>
              <a:xfrm>
                <a:off x="251520" y="2618858"/>
                <a:ext cx="828000" cy="828001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1DB29A02-6795-486E-BF45-3FA9D181DC0E}"/>
                  </a:ext>
                </a:extLst>
              </p:cNvPr>
              <p:cNvSpPr/>
              <p:nvPr/>
            </p:nvSpPr>
            <p:spPr>
              <a:xfrm>
                <a:off x="287520" y="2652365"/>
                <a:ext cx="756000" cy="756003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0491582E-20B1-4008-BD90-D08B2EE6C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031" y="2840233"/>
              <a:ext cx="753153" cy="648000"/>
            </a:xfrm>
            <a:prstGeom prst="rect">
              <a:avLst/>
            </a:prstGeom>
          </p:spPr>
        </p:pic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B8E54C5-2CAB-4AB1-B8CB-EB7BEA3355BB}"/>
              </a:ext>
            </a:extLst>
          </p:cNvPr>
          <p:cNvGrpSpPr/>
          <p:nvPr/>
        </p:nvGrpSpPr>
        <p:grpSpPr>
          <a:xfrm>
            <a:off x="3272825" y="5185392"/>
            <a:ext cx="900000" cy="900000"/>
            <a:chOff x="6961757" y="2654859"/>
            <a:chExt cx="828000" cy="828000"/>
          </a:xfrm>
        </p:grpSpPr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F291A56B-8B0B-44D7-9EB6-83FC99303D6D}"/>
                </a:ext>
              </a:extLst>
            </p:cNvPr>
            <p:cNvGrpSpPr/>
            <p:nvPr/>
          </p:nvGrpSpPr>
          <p:grpSpPr>
            <a:xfrm>
              <a:off x="6961757" y="2654859"/>
              <a:ext cx="828000" cy="828000"/>
              <a:chOff x="251520" y="2618859"/>
              <a:chExt cx="828000" cy="828000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1774239B-654C-48B2-AB44-A0DF81E111C9}"/>
                  </a:ext>
                </a:extLst>
              </p:cNvPr>
              <p:cNvSpPr/>
              <p:nvPr/>
            </p:nvSpPr>
            <p:spPr>
              <a:xfrm>
                <a:off x="251520" y="2618859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D71CF93D-28FB-46D9-BE2C-E3FBB1E3DD0F}"/>
                  </a:ext>
                </a:extLst>
              </p:cNvPr>
              <p:cNvSpPr/>
              <p:nvPr/>
            </p:nvSpPr>
            <p:spPr>
              <a:xfrm>
                <a:off x="287520" y="2652365"/>
                <a:ext cx="756000" cy="755999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24AAB569-5F62-412B-A8A6-A4F953B5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058" y="2780860"/>
              <a:ext cx="597393" cy="575998"/>
            </a:xfrm>
            <a:prstGeom prst="rect">
              <a:avLst/>
            </a:prstGeom>
          </p:spPr>
        </p:pic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27E07849-66AD-4702-AABC-2ED45B2CF00D}"/>
              </a:ext>
            </a:extLst>
          </p:cNvPr>
          <p:cNvGrpSpPr/>
          <p:nvPr/>
        </p:nvGrpSpPr>
        <p:grpSpPr>
          <a:xfrm>
            <a:off x="6551017" y="5187821"/>
            <a:ext cx="900000" cy="900000"/>
            <a:chOff x="7992472" y="2633160"/>
            <a:chExt cx="828000" cy="828000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3B6CA846-CB51-445F-81CE-A02D05512934}"/>
                </a:ext>
              </a:extLst>
            </p:cNvPr>
            <p:cNvGrpSpPr/>
            <p:nvPr/>
          </p:nvGrpSpPr>
          <p:grpSpPr>
            <a:xfrm>
              <a:off x="7992472" y="2633160"/>
              <a:ext cx="828000" cy="828000"/>
              <a:chOff x="251520" y="2618859"/>
              <a:chExt cx="828000" cy="828000"/>
            </a:xfrm>
          </p:grpSpPr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F68B55C3-2A88-4CE1-9EBC-FF7B7D8B443A}"/>
                  </a:ext>
                </a:extLst>
              </p:cNvPr>
              <p:cNvSpPr/>
              <p:nvPr/>
            </p:nvSpPr>
            <p:spPr>
              <a:xfrm>
                <a:off x="251520" y="2618859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4986A273-CB51-4EAD-9E3F-B764B6D0CFDC}"/>
                  </a:ext>
                </a:extLst>
              </p:cNvPr>
              <p:cNvSpPr/>
              <p:nvPr/>
            </p:nvSpPr>
            <p:spPr>
              <a:xfrm>
                <a:off x="287520" y="2652365"/>
                <a:ext cx="756000" cy="755999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 dirty="0"/>
              </a:p>
            </p:txBody>
          </p:sp>
        </p:grpSp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E5C84A1E-ACE8-4D8F-8EEC-3499CFC7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785" y="2738045"/>
              <a:ext cx="675593" cy="683999"/>
            </a:xfrm>
            <a:prstGeom prst="rect">
              <a:avLst/>
            </a:prstGeom>
          </p:spPr>
        </p:pic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8333B0-1183-43D0-8C03-E3EB4332996C}"/>
              </a:ext>
            </a:extLst>
          </p:cNvPr>
          <p:cNvCxnSpPr>
            <a:cxnSpLocks/>
            <a:stCxn id="178" idx="0"/>
          </p:cNvCxnSpPr>
          <p:nvPr/>
        </p:nvCxnSpPr>
        <p:spPr>
          <a:xfrm flipH="1" flipV="1">
            <a:off x="3722823" y="4714884"/>
            <a:ext cx="2" cy="47050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06A68EA-1C45-4DAB-8853-8E0EA137D10D}"/>
              </a:ext>
            </a:extLst>
          </p:cNvPr>
          <p:cNvCxnSpPr>
            <a:cxnSpLocks/>
            <a:stCxn id="173" idx="0"/>
          </p:cNvCxnSpPr>
          <p:nvPr/>
        </p:nvCxnSpPr>
        <p:spPr>
          <a:xfrm flipH="1" flipV="1">
            <a:off x="5361919" y="4714884"/>
            <a:ext cx="2" cy="49207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399DBB83-0C96-46FE-8954-2A00BB1FEF6E}"/>
              </a:ext>
            </a:extLst>
          </p:cNvPr>
          <p:cNvGrpSpPr/>
          <p:nvPr/>
        </p:nvGrpSpPr>
        <p:grpSpPr>
          <a:xfrm>
            <a:off x="6062695" y="1556849"/>
            <a:ext cx="900000" cy="900000"/>
            <a:chOff x="2484388" y="5047368"/>
            <a:chExt cx="828000" cy="827999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651DA216-1AEA-4C2C-8721-2DE15486EA3B}"/>
                </a:ext>
              </a:extLst>
            </p:cNvPr>
            <p:cNvGrpSpPr/>
            <p:nvPr/>
          </p:nvGrpSpPr>
          <p:grpSpPr>
            <a:xfrm>
              <a:off x="2484388" y="5047368"/>
              <a:ext cx="828000" cy="827999"/>
              <a:chOff x="251520" y="2419176"/>
              <a:chExt cx="828000" cy="827999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0112E8E6-7C9C-49AD-8FDE-3A1FA0FB8DB9}"/>
                  </a:ext>
                </a:extLst>
              </p:cNvPr>
              <p:cNvSpPr/>
              <p:nvPr/>
            </p:nvSpPr>
            <p:spPr>
              <a:xfrm>
                <a:off x="251520" y="2419176"/>
                <a:ext cx="828000" cy="827999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E49A38EA-C6E7-46E7-B171-20E69A886D64}"/>
                  </a:ext>
                </a:extLst>
              </p:cNvPr>
              <p:cNvSpPr/>
              <p:nvPr/>
            </p:nvSpPr>
            <p:spPr>
              <a:xfrm>
                <a:off x="287520" y="2452663"/>
                <a:ext cx="756000" cy="756000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id="{BA632596-EA7B-44AB-8DE2-067EB43C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40" y="5203952"/>
              <a:ext cx="679091" cy="575997"/>
            </a:xfrm>
            <a:prstGeom prst="rect">
              <a:avLst/>
            </a:prstGeom>
          </p:spPr>
        </p:pic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4B798626-681B-4DFB-BBBE-FCBFCAC47995}"/>
              </a:ext>
            </a:extLst>
          </p:cNvPr>
          <p:cNvGrpSpPr/>
          <p:nvPr/>
        </p:nvGrpSpPr>
        <p:grpSpPr>
          <a:xfrm>
            <a:off x="8464231" y="1551127"/>
            <a:ext cx="900000" cy="900000"/>
            <a:chOff x="5608185" y="2355080"/>
            <a:chExt cx="438810" cy="429920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D60995E3-001C-495F-A79B-7CB376F620D8}"/>
                </a:ext>
              </a:extLst>
            </p:cNvPr>
            <p:cNvGrpSpPr/>
            <p:nvPr/>
          </p:nvGrpSpPr>
          <p:grpSpPr>
            <a:xfrm>
              <a:off x="5617072" y="2355080"/>
              <a:ext cx="429923" cy="429920"/>
              <a:chOff x="251520" y="2419176"/>
              <a:chExt cx="828000" cy="827999"/>
            </a:xfrm>
          </p:grpSpPr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82A3EDC3-5870-44F9-91A4-DA816DB64400}"/>
                  </a:ext>
                </a:extLst>
              </p:cNvPr>
              <p:cNvSpPr/>
              <p:nvPr/>
            </p:nvSpPr>
            <p:spPr>
              <a:xfrm>
                <a:off x="251520" y="2419176"/>
                <a:ext cx="828000" cy="827999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94A953F5-8216-42F8-A18F-74F9DC604AE0}"/>
                  </a:ext>
                </a:extLst>
              </p:cNvPr>
              <p:cNvSpPr/>
              <p:nvPr/>
            </p:nvSpPr>
            <p:spPr>
              <a:xfrm>
                <a:off x="287520" y="2452663"/>
                <a:ext cx="756001" cy="755999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192" name="图片 191">
              <a:extLst>
                <a:ext uri="{FF2B5EF4-FFF2-40B4-BE49-F238E27FC236}">
                  <a16:creationId xmlns:a16="http://schemas.microsoft.com/office/drawing/2014/main" id="{E198E9EE-C467-413F-BC51-81CD27BF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185" y="2389786"/>
              <a:ext cx="420117" cy="331060"/>
            </a:xfrm>
            <a:prstGeom prst="rect">
              <a:avLst/>
            </a:prstGeom>
          </p:spPr>
        </p:pic>
      </p:grpSp>
      <p:sp>
        <p:nvSpPr>
          <p:cNvPr id="195" name="左大括号 194">
            <a:extLst>
              <a:ext uri="{FF2B5EF4-FFF2-40B4-BE49-F238E27FC236}">
                <a16:creationId xmlns:a16="http://schemas.microsoft.com/office/drawing/2014/main" id="{A8F64B81-798B-41EF-B0DB-2DBA34E5F0B8}"/>
              </a:ext>
            </a:extLst>
          </p:cNvPr>
          <p:cNvSpPr/>
          <p:nvPr/>
        </p:nvSpPr>
        <p:spPr>
          <a:xfrm rot="16200000">
            <a:off x="7269233" y="1694591"/>
            <a:ext cx="888460" cy="2401534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E424E46-AB32-4CB7-A58A-EF11BD6AA41E}"/>
              </a:ext>
            </a:extLst>
          </p:cNvPr>
          <p:cNvCxnSpPr>
            <a:stCxn id="78" idx="6"/>
            <a:endCxn id="85" idx="2"/>
          </p:cNvCxnSpPr>
          <p:nvPr/>
        </p:nvCxnSpPr>
        <p:spPr>
          <a:xfrm flipV="1">
            <a:off x="1819572" y="3798103"/>
            <a:ext cx="2271024" cy="16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B3F37DB-457E-454E-8332-8270DDDC99E4}"/>
              </a:ext>
            </a:extLst>
          </p:cNvPr>
          <p:cNvCxnSpPr>
            <a:stCxn id="85" idx="6"/>
            <a:endCxn id="90" idx="2"/>
          </p:cNvCxnSpPr>
          <p:nvPr/>
        </p:nvCxnSpPr>
        <p:spPr>
          <a:xfrm>
            <a:off x="4990596" y="3798103"/>
            <a:ext cx="2270425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CD6915B-237F-4E65-B61C-A664F1700897}"/>
              </a:ext>
            </a:extLst>
          </p:cNvPr>
          <p:cNvCxnSpPr>
            <a:cxnSpLocks/>
            <a:stCxn id="90" idx="6"/>
            <a:endCxn id="95" idx="2"/>
          </p:cNvCxnSpPr>
          <p:nvPr/>
        </p:nvCxnSpPr>
        <p:spPr>
          <a:xfrm>
            <a:off x="8161021" y="3798103"/>
            <a:ext cx="2275125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3B3F8AF1-11DD-4283-ADEC-1935A6F7C8F6}"/>
              </a:ext>
            </a:extLst>
          </p:cNvPr>
          <p:cNvSpPr txBox="1"/>
          <p:nvPr/>
        </p:nvSpPr>
        <p:spPr>
          <a:xfrm>
            <a:off x="699685" y="4249519"/>
            <a:ext cx="130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Website Exploration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42CE4F84-8136-44B4-9077-46BAEFC769A2}"/>
              </a:ext>
            </a:extLst>
          </p:cNvPr>
          <p:cNvSpPr/>
          <p:nvPr/>
        </p:nvSpPr>
        <p:spPr>
          <a:xfrm>
            <a:off x="3995167" y="2690633"/>
            <a:ext cx="1097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Data Scraping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AF8A8F36-AB21-43D4-91A6-A20F58AA502F}"/>
              </a:ext>
            </a:extLst>
          </p:cNvPr>
          <p:cNvSpPr txBox="1"/>
          <p:nvPr/>
        </p:nvSpPr>
        <p:spPr>
          <a:xfrm>
            <a:off x="7119711" y="4211026"/>
            <a:ext cx="11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Data</a:t>
            </a:r>
            <a:r>
              <a:rPr lang="en-US" altLang="zh-CN" dirty="0">
                <a:solidFill>
                  <a:srgbClr val="6080A6"/>
                </a:solidFill>
                <a:latin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Analysis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44C5024D-2FE3-49D5-9A26-0F94A493FC5D}"/>
              </a:ext>
            </a:extLst>
          </p:cNvPr>
          <p:cNvSpPr/>
          <p:nvPr/>
        </p:nvSpPr>
        <p:spPr>
          <a:xfrm>
            <a:off x="10337244" y="2970256"/>
            <a:ext cx="1097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Summary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4BF642ED-B3BD-4613-A2E0-BCF5760FEF02}"/>
              </a:ext>
            </a:extLst>
          </p:cNvPr>
          <p:cNvSpPr txBox="1"/>
          <p:nvPr/>
        </p:nvSpPr>
        <p:spPr>
          <a:xfrm>
            <a:off x="1675388" y="6107439"/>
            <a:ext cx="8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Tags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88574389-CF93-4F1F-8EAD-29A15918627F}"/>
              </a:ext>
            </a:extLst>
          </p:cNvPr>
          <p:cNvSpPr/>
          <p:nvPr/>
        </p:nvSpPr>
        <p:spPr>
          <a:xfrm>
            <a:off x="3175590" y="6101150"/>
            <a:ext cx="110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Photo IDs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121C3E62-8E65-4CEC-B02C-73ACD04A3EF5}"/>
              </a:ext>
            </a:extLst>
          </p:cNvPr>
          <p:cNvSpPr/>
          <p:nvPr/>
        </p:nvSpPr>
        <p:spPr>
          <a:xfrm>
            <a:off x="5027271" y="6106954"/>
            <a:ext cx="71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EXIFs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AD93D6D6-BC4D-4587-BDDA-E7BD5AB4D8BC}"/>
              </a:ext>
            </a:extLst>
          </p:cNvPr>
          <p:cNvSpPr/>
          <p:nvPr/>
        </p:nvSpPr>
        <p:spPr>
          <a:xfrm>
            <a:off x="6302754" y="6106954"/>
            <a:ext cx="143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Geolocations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DB06616-9BCB-4AF5-86ED-F0530A07F6C3}"/>
              </a:ext>
            </a:extLst>
          </p:cNvPr>
          <p:cNvSpPr/>
          <p:nvPr/>
        </p:nvSpPr>
        <p:spPr>
          <a:xfrm>
            <a:off x="5865129" y="914670"/>
            <a:ext cx="1295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Cameras</a:t>
            </a:r>
          </a:p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&amp; Lenses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CFA301DA-AD00-4060-8F4E-FCF577BD6D53}"/>
              </a:ext>
            </a:extLst>
          </p:cNvPr>
          <p:cNvSpPr/>
          <p:nvPr/>
        </p:nvSpPr>
        <p:spPr>
          <a:xfrm>
            <a:off x="8148650" y="911635"/>
            <a:ext cx="1531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Geographical Distribution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5E1473E-111E-40BA-8671-20E7FFA7474D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50DD8A8-CFEB-4450-8601-E419108E8F74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5" name="空心弧 4">
                <a:extLst>
                  <a:ext uri="{FF2B5EF4-FFF2-40B4-BE49-F238E27FC236}">
                    <a16:creationId xmlns:a16="http://schemas.microsoft.com/office/drawing/2014/main" id="{06D1B735-2F13-4F1F-A079-DA68C0528011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8303D9F-E703-48F2-AEF9-8FAD2B36DE3E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7151DA8-94FF-46F7-8AA9-D5E247EEF4B5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FEE1D9F-AE77-412F-BFA1-A34C2DE18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E20AECA-BC02-4371-9E31-5E2070856D3E}"/>
              </a:ext>
            </a:extLst>
          </p:cNvPr>
          <p:cNvSpPr/>
          <p:nvPr/>
        </p:nvSpPr>
        <p:spPr>
          <a:xfrm>
            <a:off x="445880" y="357182"/>
            <a:ext cx="4049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 Exploration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346A03-E79B-4A73-BEE3-EC63B5A76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8116" y="1417114"/>
            <a:ext cx="8395768" cy="5212735"/>
          </a:xfrm>
          <a:prstGeom prst="rect">
            <a:avLst/>
          </a:prstGeom>
        </p:spPr>
      </p:pic>
      <p:pic>
        <p:nvPicPr>
          <p:cNvPr id="10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86A5503B-634E-44C4-A441-C550853E4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681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6FBC70-1374-4286-846E-5501CA718133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6652E19-652A-4CFC-A552-8B0EDC609047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26" name="空心弧 25">
                <a:extLst>
                  <a:ext uri="{FF2B5EF4-FFF2-40B4-BE49-F238E27FC236}">
                    <a16:creationId xmlns:a16="http://schemas.microsoft.com/office/drawing/2014/main" id="{007FF9E8-FEF5-4CAF-AEF6-EA07C7C561F0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91B9803-2C11-415B-B84F-A32CCE4921D4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E191586-7A15-463F-A7D4-58DD6BF27301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A12F60C-317C-4354-B589-FB816D9DE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4EC7ACF8-7FC4-426C-83C3-03D6D75AA057}"/>
              </a:ext>
            </a:extLst>
          </p:cNvPr>
          <p:cNvSpPr/>
          <p:nvPr/>
        </p:nvSpPr>
        <p:spPr>
          <a:xfrm>
            <a:off x="445880" y="357182"/>
            <a:ext cx="4049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 Exploration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26F106-3554-41E3-BF68-6CEC6F1BA7CF}"/>
              </a:ext>
            </a:extLst>
          </p:cNvPr>
          <p:cNvSpPr/>
          <p:nvPr/>
        </p:nvSpPr>
        <p:spPr>
          <a:xfrm>
            <a:off x="833919" y="1355379"/>
            <a:ext cx="2326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hottest tags: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图片 29" descr="D:\Dropbox\WCD_BootCamp\Project_1_Flickr\Report\Screen Cut\Flickr_4.png">
            <a:extLst>
              <a:ext uri="{FF2B5EF4-FFF2-40B4-BE49-F238E27FC236}">
                <a16:creationId xmlns:a16="http://schemas.microsoft.com/office/drawing/2014/main" id="{2B2163A3-9255-4C9F-9EFC-FFC15D4D0A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10" y="1474466"/>
            <a:ext cx="7661509" cy="527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99278693-7238-49C3-B869-6A150BE5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02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3FCF158E-12A8-4CF7-8001-F0B05C6527F8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0EDA8A31-DD55-4117-B17D-260E5B8B181B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20C0968D-8FD8-494E-9590-EA9F43BDED94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CA1C7DB-FD2C-408B-A147-F76C61C4FC44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97DB134A-A211-4E0E-89DD-B07271CC910D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A6A04856-71FF-4BE5-B380-0DD4B0284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C9EB0565-3937-40FF-BF41-68A69A1F0A59}"/>
              </a:ext>
            </a:extLst>
          </p:cNvPr>
          <p:cNvSpPr/>
          <p:nvPr/>
        </p:nvSpPr>
        <p:spPr>
          <a:xfrm>
            <a:off x="445880" y="357182"/>
            <a:ext cx="4049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 Exploration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D892A61-34E8-423E-87D8-B497CB185970}"/>
              </a:ext>
            </a:extLst>
          </p:cNvPr>
          <p:cNvSpPr txBox="1"/>
          <p:nvPr/>
        </p:nvSpPr>
        <p:spPr>
          <a:xfrm>
            <a:off x="845504" y="1358208"/>
            <a:ext cx="338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 details (EXIFs):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5" name="图片 104" descr="D:\Dropbox\WCD_BootCamp\Project_1_Flickr\Report\Screen Cut\Flickr_3.png">
            <a:extLst>
              <a:ext uri="{FF2B5EF4-FFF2-40B4-BE49-F238E27FC236}">
                <a16:creationId xmlns:a16="http://schemas.microsoft.com/office/drawing/2014/main" id="{D688F0EA-5E1A-466E-AEDC-7AF544A009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35" y="1895738"/>
            <a:ext cx="9842329" cy="464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D4AEE67C-844B-4169-BEE5-320516B9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22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99344E-758E-42FC-B9B8-F5B0BA41437A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7B60F58-780C-4E39-9B27-D4C32EE31CBE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29" name="空心弧 28">
                <a:extLst>
                  <a:ext uri="{FF2B5EF4-FFF2-40B4-BE49-F238E27FC236}">
                    <a16:creationId xmlns:a16="http://schemas.microsoft.com/office/drawing/2014/main" id="{0EA894A7-C8AA-4B82-951A-5DE5B5EAA0EB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FE073E2-F87B-4DC9-9648-8FDBE71B27CD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97279A6-F8B4-491B-827F-43669C81238C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DEAF0A7-1F4F-4998-A2F2-5190F6350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49F5EB3E-7AAA-48CC-AD58-6E82A0034F4B}"/>
              </a:ext>
            </a:extLst>
          </p:cNvPr>
          <p:cNvSpPr/>
          <p:nvPr/>
        </p:nvSpPr>
        <p:spPr>
          <a:xfrm>
            <a:off x="445880" y="357182"/>
            <a:ext cx="28107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Scraping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E45EFF0F-DA47-4CF8-99FF-0080266A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4F3AF07-5E5B-4552-81D5-DB46B6FF0377}"/>
              </a:ext>
            </a:extLst>
          </p:cNvPr>
          <p:cNvGrpSpPr/>
          <p:nvPr/>
        </p:nvGrpSpPr>
        <p:grpSpPr>
          <a:xfrm>
            <a:off x="2295786" y="1946987"/>
            <a:ext cx="7057763" cy="3838679"/>
            <a:chOff x="1227845" y="1907692"/>
            <a:chExt cx="6526490" cy="3549723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F566B96-6C48-4771-9946-8E1C00EE6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345" y="3796949"/>
              <a:ext cx="2745990" cy="1660466"/>
            </a:xfrm>
            <a:prstGeom prst="rect">
              <a:avLst/>
            </a:prstGeom>
          </p:spPr>
        </p:pic>
        <p:pic>
          <p:nvPicPr>
            <p:cNvPr id="36" name="Picture 6" descr="“python logo”的图片搜索结果">
              <a:extLst>
                <a:ext uri="{FF2B5EF4-FFF2-40B4-BE49-F238E27FC236}">
                  <a16:creationId xmlns:a16="http://schemas.microsoft.com/office/drawing/2014/main" id="{E4021A72-EA58-4F6F-8D28-C356CB98D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27845" y="1907692"/>
              <a:ext cx="3618680" cy="1809340"/>
            </a:xfrm>
            <a:prstGeom prst="rect">
              <a:avLst/>
            </a:prstGeom>
            <a:noFill/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B75DE2C-4CEF-4C0E-A784-D1F5E5207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3819487"/>
              <a:ext cx="3267075" cy="1400175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DA3AE4F-FFF0-4A31-9B1C-428B43817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2204864"/>
              <a:ext cx="1451681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4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972C77F-4ED4-4736-87A7-A843252B2E48}"/>
              </a:ext>
            </a:extLst>
          </p:cNvPr>
          <p:cNvGrpSpPr/>
          <p:nvPr/>
        </p:nvGrpSpPr>
        <p:grpSpPr>
          <a:xfrm>
            <a:off x="0" y="5316"/>
            <a:ext cx="5503329" cy="1246313"/>
            <a:chOff x="0" y="5316"/>
            <a:chExt cx="5503329" cy="124631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2EC7A4-C127-4C36-885F-D14FFF279C96}"/>
                </a:ext>
              </a:extLst>
            </p:cNvPr>
            <p:cNvGrpSpPr/>
            <p:nvPr/>
          </p:nvGrpSpPr>
          <p:grpSpPr>
            <a:xfrm>
              <a:off x="0" y="5316"/>
              <a:ext cx="5503329" cy="1246313"/>
              <a:chOff x="15072" y="1300718"/>
              <a:chExt cx="5503329" cy="1246313"/>
            </a:xfrm>
          </p:grpSpPr>
          <p:sp>
            <p:nvSpPr>
              <p:cNvPr id="49" name="空心弧 48">
                <a:extLst>
                  <a:ext uri="{FF2B5EF4-FFF2-40B4-BE49-F238E27FC236}">
                    <a16:creationId xmlns:a16="http://schemas.microsoft.com/office/drawing/2014/main" id="{862487D5-63A1-48FB-976B-4D2E9F7C492E}"/>
                  </a:ext>
                </a:extLst>
              </p:cNvPr>
              <p:cNvSpPr/>
              <p:nvPr/>
            </p:nvSpPr>
            <p:spPr>
              <a:xfrm rot="5400000">
                <a:off x="4270827" y="1299458"/>
                <a:ext cx="1246313" cy="1248834"/>
              </a:xfrm>
              <a:prstGeom prst="blockArc">
                <a:avLst>
                  <a:gd name="adj1" fmla="val 10800000"/>
                  <a:gd name="adj2" fmla="val 21384372"/>
                  <a:gd name="adj3" fmla="val 11962"/>
                </a:avLst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6FA576F-4B7D-4577-AB07-EF09627C68E5}"/>
                  </a:ext>
                </a:extLst>
              </p:cNvPr>
              <p:cNvSpPr/>
              <p:nvPr/>
            </p:nvSpPr>
            <p:spPr>
              <a:xfrm>
                <a:off x="15072" y="2395872"/>
                <a:ext cx="4920424" cy="146364"/>
              </a:xfrm>
              <a:prstGeom prst="rect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E44D81C7-84A7-426A-8DE5-0510F0E2EB4C}"/>
                  </a:ext>
                </a:extLst>
              </p:cNvPr>
              <p:cNvSpPr/>
              <p:nvPr/>
            </p:nvSpPr>
            <p:spPr>
              <a:xfrm>
                <a:off x="4502097" y="1523553"/>
                <a:ext cx="783771" cy="788795"/>
              </a:xfrm>
              <a:prstGeom prst="ellipse">
                <a:avLst/>
              </a:prstGeom>
              <a:solidFill>
                <a:srgbClr val="90A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30FFE5D-FCBB-419B-A4C0-CEB2D21A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572" y="393635"/>
              <a:ext cx="458676" cy="45782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80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4085341-D39C-499B-A2AB-45FBEF9D3056}"/>
              </a:ext>
            </a:extLst>
          </p:cNvPr>
          <p:cNvSpPr/>
          <p:nvPr/>
        </p:nvSpPr>
        <p:spPr>
          <a:xfrm>
            <a:off x="445880" y="357182"/>
            <a:ext cx="3463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Scraping Process 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3" name="Picture 5" descr="D:\Dropbox\WCD_BootCamp\Project_0_Flickr\Report\Screen Cut\Flickr-1.jpg">
            <a:extLst>
              <a:ext uri="{FF2B5EF4-FFF2-40B4-BE49-F238E27FC236}">
                <a16:creationId xmlns:a16="http://schemas.microsoft.com/office/drawing/2014/main" id="{4043D04C-3E8C-4652-96CD-C09589CA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4416" y="6444208"/>
            <a:ext cx="827584" cy="413792"/>
          </a:xfrm>
          <a:prstGeom prst="rect">
            <a:avLst/>
          </a:prstGeom>
          <a:noFill/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638B7F81-F35E-4E6D-8AA3-0B13BBADF55A}"/>
              </a:ext>
            </a:extLst>
          </p:cNvPr>
          <p:cNvGrpSpPr/>
          <p:nvPr/>
        </p:nvGrpSpPr>
        <p:grpSpPr>
          <a:xfrm>
            <a:off x="1881900" y="2881618"/>
            <a:ext cx="900000" cy="900000"/>
            <a:chOff x="251520" y="2529000"/>
            <a:chExt cx="828000" cy="8280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5933B53-5344-49E5-9B9A-33EAA3DA7F40}"/>
                </a:ext>
              </a:extLst>
            </p:cNvPr>
            <p:cNvSpPr/>
            <p:nvPr/>
          </p:nvSpPr>
          <p:spPr>
            <a:xfrm>
              <a:off x="251520" y="2529000"/>
              <a:ext cx="828000" cy="828000"/>
            </a:xfrm>
            <a:prstGeom prst="ellipse">
              <a:avLst/>
            </a:prstGeom>
            <a:pattFill prst="wdUpDiag">
              <a:fgClr>
                <a:srgbClr val="FA6F6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5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0825768-5590-4C55-9198-273C8FB8E430}"/>
                </a:ext>
              </a:extLst>
            </p:cNvPr>
            <p:cNvGrpSpPr/>
            <p:nvPr/>
          </p:nvGrpSpPr>
          <p:grpSpPr>
            <a:xfrm>
              <a:off x="287520" y="2565000"/>
              <a:ext cx="756000" cy="756000"/>
              <a:chOff x="1547664" y="3685167"/>
              <a:chExt cx="756000" cy="756000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B88052E-5F6E-427A-A469-402C3C5C403C}"/>
                  </a:ext>
                </a:extLst>
              </p:cNvPr>
              <p:cNvSpPr/>
              <p:nvPr/>
            </p:nvSpPr>
            <p:spPr>
              <a:xfrm>
                <a:off x="1547664" y="3685167"/>
                <a:ext cx="756000" cy="756000"/>
              </a:xfrm>
              <a:prstGeom prst="ellipse">
                <a:avLst/>
              </a:prstGeom>
              <a:solidFill>
                <a:srgbClr val="FB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76F380B8-407F-4593-955B-074C02DD5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7664" y="3733066"/>
                <a:ext cx="720000" cy="660202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C13EB2A-BEB2-43E2-8CDC-66C50657BB9A}"/>
              </a:ext>
            </a:extLst>
          </p:cNvPr>
          <p:cNvGrpSpPr/>
          <p:nvPr/>
        </p:nvGrpSpPr>
        <p:grpSpPr>
          <a:xfrm>
            <a:off x="3660756" y="4525351"/>
            <a:ext cx="900000" cy="900000"/>
            <a:chOff x="1331640" y="2529000"/>
            <a:chExt cx="828000" cy="8280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2A19534-A25F-4F0F-B4D4-7C13B9B6B21D}"/>
                </a:ext>
              </a:extLst>
            </p:cNvPr>
            <p:cNvGrpSpPr/>
            <p:nvPr/>
          </p:nvGrpSpPr>
          <p:grpSpPr>
            <a:xfrm>
              <a:off x="1331640" y="2529000"/>
              <a:ext cx="828000" cy="828000"/>
              <a:chOff x="251520" y="2529000"/>
              <a:chExt cx="828000" cy="828000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DA70A27-37E9-47E0-9ABC-7CDAF0B6476A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6B40C1D0-0CFB-4FCD-A627-D2A2EA6B0FC5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2984A8CD-BA6E-47ED-B6EB-94CBAF17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617" y="2612899"/>
              <a:ext cx="684000" cy="56569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BD47588-D776-442B-A2FA-FD65B4F3D8DD}"/>
              </a:ext>
            </a:extLst>
          </p:cNvPr>
          <p:cNvGrpSpPr/>
          <p:nvPr/>
        </p:nvGrpSpPr>
        <p:grpSpPr>
          <a:xfrm>
            <a:off x="3660756" y="2881618"/>
            <a:ext cx="900000" cy="900000"/>
            <a:chOff x="3155810" y="2547657"/>
            <a:chExt cx="828000" cy="82800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BCE400A-4DB5-4924-86D2-36F86789C718}"/>
                </a:ext>
              </a:extLst>
            </p:cNvPr>
            <p:cNvGrpSpPr/>
            <p:nvPr/>
          </p:nvGrpSpPr>
          <p:grpSpPr>
            <a:xfrm>
              <a:off x="3155810" y="2547657"/>
              <a:ext cx="828000" cy="828000"/>
              <a:chOff x="251520" y="2529000"/>
              <a:chExt cx="828000" cy="828000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CFDDC62-D446-438B-9A7F-CDCD250EBB9E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5B7B85C9-3637-4E1E-A95C-2D64C6C5E35C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4147FFFF-92A5-4235-A187-25970D603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844" y="2637000"/>
              <a:ext cx="771931" cy="684000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8A79C3D-38E4-4846-8074-6F40915CE9FC}"/>
              </a:ext>
            </a:extLst>
          </p:cNvPr>
          <p:cNvGrpSpPr/>
          <p:nvPr/>
        </p:nvGrpSpPr>
        <p:grpSpPr>
          <a:xfrm>
            <a:off x="7228670" y="2885105"/>
            <a:ext cx="900000" cy="900000"/>
            <a:chOff x="5328176" y="2565000"/>
            <a:chExt cx="828000" cy="83336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53E31E6-93BC-46A3-8EB1-0BF86E6A3D38}"/>
                </a:ext>
              </a:extLst>
            </p:cNvPr>
            <p:cNvGrpSpPr/>
            <p:nvPr/>
          </p:nvGrpSpPr>
          <p:grpSpPr>
            <a:xfrm>
              <a:off x="5328176" y="2565000"/>
              <a:ext cx="828000" cy="828000"/>
              <a:chOff x="251520" y="2529000"/>
              <a:chExt cx="828000" cy="828000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6B6DFB06-1DF4-4AB9-80BF-283CD4E6E328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C0C98DF0-A444-4703-9028-257958DC6495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D734C00B-22BA-439C-9CED-D832309BE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031" y="2750369"/>
              <a:ext cx="753153" cy="648000"/>
            </a:xfrm>
            <a:prstGeom prst="rect">
              <a:avLst/>
            </a:prstGeom>
          </p:spPr>
        </p:pic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049DBDB-A6DF-4DD0-A78D-DF8BC14C8198}"/>
              </a:ext>
            </a:extLst>
          </p:cNvPr>
          <p:cNvGrpSpPr/>
          <p:nvPr/>
        </p:nvGrpSpPr>
        <p:grpSpPr>
          <a:xfrm>
            <a:off x="5439613" y="4525350"/>
            <a:ext cx="900000" cy="900000"/>
            <a:chOff x="6961757" y="2565000"/>
            <a:chExt cx="828000" cy="828000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686DBBA-EF7E-4E86-BBA3-11C97DF65917}"/>
                </a:ext>
              </a:extLst>
            </p:cNvPr>
            <p:cNvGrpSpPr/>
            <p:nvPr/>
          </p:nvGrpSpPr>
          <p:grpSpPr>
            <a:xfrm>
              <a:off x="6961757" y="2565000"/>
              <a:ext cx="828000" cy="828000"/>
              <a:chOff x="251520" y="2529000"/>
              <a:chExt cx="828000" cy="828000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BD3D5FCF-4FAE-4D0E-93D0-59A44C632E55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1C1AAAA-2EAB-4177-9E9B-4397A0F6FFC8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D8D0C739-51F7-43C3-B564-974C10FA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058" y="2691000"/>
              <a:ext cx="597393" cy="575999"/>
            </a:xfrm>
            <a:prstGeom prst="rect">
              <a:avLst/>
            </a:prstGeom>
          </p:spPr>
        </p:pic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55B67A9-98F5-4797-852B-B8E4FEE8D1D4}"/>
              </a:ext>
            </a:extLst>
          </p:cNvPr>
          <p:cNvGrpSpPr/>
          <p:nvPr/>
        </p:nvGrpSpPr>
        <p:grpSpPr>
          <a:xfrm>
            <a:off x="7228669" y="4525351"/>
            <a:ext cx="900000" cy="900000"/>
            <a:chOff x="7992472" y="2543301"/>
            <a:chExt cx="828000" cy="82800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2A3E6768-87DB-4DFB-A77D-2349340603C7}"/>
                </a:ext>
              </a:extLst>
            </p:cNvPr>
            <p:cNvGrpSpPr/>
            <p:nvPr/>
          </p:nvGrpSpPr>
          <p:grpSpPr>
            <a:xfrm>
              <a:off x="7992472" y="2543301"/>
              <a:ext cx="828000" cy="828000"/>
              <a:chOff x="251520" y="2529000"/>
              <a:chExt cx="828000" cy="828000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4CEBF3B8-8056-454B-9E64-5497B5A54971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6D42D539-EBAF-4526-AC08-E9F125073A8D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E299FC20-8A8F-4B8C-84E6-78692D71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785" y="2648185"/>
              <a:ext cx="675592" cy="684000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B971A8F-779F-4DAF-9357-83DD18565424}"/>
              </a:ext>
            </a:extLst>
          </p:cNvPr>
          <p:cNvGrpSpPr/>
          <p:nvPr/>
        </p:nvGrpSpPr>
        <p:grpSpPr>
          <a:xfrm>
            <a:off x="5444713" y="2885105"/>
            <a:ext cx="900000" cy="900000"/>
            <a:chOff x="1331640" y="2529000"/>
            <a:chExt cx="828000" cy="82800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58250682-1FDD-49E2-8A0D-AF1BA44E0DD4}"/>
                </a:ext>
              </a:extLst>
            </p:cNvPr>
            <p:cNvGrpSpPr/>
            <p:nvPr/>
          </p:nvGrpSpPr>
          <p:grpSpPr>
            <a:xfrm>
              <a:off x="1331640" y="2529000"/>
              <a:ext cx="828000" cy="828000"/>
              <a:chOff x="251520" y="2529000"/>
              <a:chExt cx="828000" cy="828000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1012D8CE-C52B-4081-A2D2-AFAF401FB411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F9C967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A92B62D0-50A1-4F06-9150-C5333BF3DF96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F9C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6B403493-2BFC-43F6-9553-C2370804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617" y="2612899"/>
              <a:ext cx="684000" cy="565695"/>
            </a:xfrm>
            <a:prstGeom prst="rect">
              <a:avLst/>
            </a:prstGeom>
          </p:spPr>
        </p:pic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3BE9977-AF3B-4C9E-B44A-F968592E8734}"/>
              </a:ext>
            </a:extLst>
          </p:cNvPr>
          <p:cNvGrpSpPr/>
          <p:nvPr/>
        </p:nvGrpSpPr>
        <p:grpSpPr>
          <a:xfrm>
            <a:off x="9007526" y="2879307"/>
            <a:ext cx="900000" cy="900000"/>
            <a:chOff x="2075690" y="2547657"/>
            <a:chExt cx="828000" cy="828000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2151EA04-7835-4122-B397-4F48D00990D4}"/>
                </a:ext>
              </a:extLst>
            </p:cNvPr>
            <p:cNvGrpSpPr/>
            <p:nvPr/>
          </p:nvGrpSpPr>
          <p:grpSpPr>
            <a:xfrm>
              <a:off x="2075690" y="2547657"/>
              <a:ext cx="828000" cy="828000"/>
              <a:chOff x="251520" y="2529000"/>
              <a:chExt cx="828000" cy="828000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F716A345-E967-44E9-8DC6-50275FB78C21}"/>
                  </a:ext>
                </a:extLst>
              </p:cNvPr>
              <p:cNvSpPr/>
              <p:nvPr/>
            </p:nvSpPr>
            <p:spPr>
              <a:xfrm>
                <a:off x="251520" y="2529000"/>
                <a:ext cx="828000" cy="828000"/>
              </a:xfrm>
              <a:prstGeom prst="ellipse">
                <a:avLst/>
              </a:prstGeom>
              <a:pattFill prst="wdUpDiag">
                <a:fgClr>
                  <a:srgbClr val="8CC06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198EB636-4139-4229-B6E4-85A3222A4B0F}"/>
                  </a:ext>
                </a:extLst>
              </p:cNvPr>
              <p:cNvSpPr/>
              <p:nvPr/>
            </p:nvSpPr>
            <p:spPr>
              <a:xfrm>
                <a:off x="287520" y="2565000"/>
                <a:ext cx="756000" cy="756000"/>
              </a:xfrm>
              <a:prstGeom prst="ellipse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35"/>
              </a:p>
            </p:txBody>
          </p:sp>
        </p:grp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E83FDBF3-71DC-436E-A501-29FD9E45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195" y="2661844"/>
              <a:ext cx="686989" cy="648000"/>
            </a:xfrm>
            <a:prstGeom prst="rect">
              <a:avLst/>
            </a:prstGeom>
          </p:spPr>
        </p:pic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5A6D482-0708-40F5-85F2-149F2177F141}"/>
              </a:ext>
            </a:extLst>
          </p:cNvPr>
          <p:cNvCxnSpPr>
            <a:stCxn id="55" idx="6"/>
            <a:endCxn id="68" idx="2"/>
          </p:cNvCxnSpPr>
          <p:nvPr/>
        </p:nvCxnSpPr>
        <p:spPr>
          <a:xfrm>
            <a:off x="2781900" y="3331618"/>
            <a:ext cx="878856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1CA8F05-C12D-490A-89B4-15726331ED85}"/>
              </a:ext>
            </a:extLst>
          </p:cNvPr>
          <p:cNvCxnSpPr>
            <a:stCxn id="68" idx="6"/>
            <a:endCxn id="98" idx="2"/>
          </p:cNvCxnSpPr>
          <p:nvPr/>
        </p:nvCxnSpPr>
        <p:spPr>
          <a:xfrm>
            <a:off x="4560756" y="3331618"/>
            <a:ext cx="883957" cy="3487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CD7E752-A10D-4AE9-8B37-122E3A2084F0}"/>
              </a:ext>
            </a:extLst>
          </p:cNvPr>
          <p:cNvCxnSpPr>
            <a:stCxn id="99" idx="6"/>
            <a:endCxn id="73" idx="2"/>
          </p:cNvCxnSpPr>
          <p:nvPr/>
        </p:nvCxnSpPr>
        <p:spPr>
          <a:xfrm flipV="1">
            <a:off x="6305582" y="3332206"/>
            <a:ext cx="923088" cy="289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A48F2E9-25CB-4BE1-A8F8-AA738FDAF0E6}"/>
              </a:ext>
            </a:extLst>
          </p:cNvPr>
          <p:cNvCxnSpPr>
            <a:stCxn id="73" idx="6"/>
            <a:endCxn id="105" idx="2"/>
          </p:cNvCxnSpPr>
          <p:nvPr/>
        </p:nvCxnSpPr>
        <p:spPr>
          <a:xfrm flipV="1">
            <a:off x="8128670" y="3329307"/>
            <a:ext cx="878856" cy="289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D0A8869-4886-4B81-8EA8-C5076A9E5699}"/>
              </a:ext>
            </a:extLst>
          </p:cNvPr>
          <p:cNvCxnSpPr>
            <a:stCxn id="68" idx="4"/>
            <a:endCxn id="63" idx="0"/>
          </p:cNvCxnSpPr>
          <p:nvPr/>
        </p:nvCxnSpPr>
        <p:spPr>
          <a:xfrm>
            <a:off x="4110756" y="3781618"/>
            <a:ext cx="0" cy="743733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0A9EE1C-2D97-419E-A998-E8F18A556E44}"/>
              </a:ext>
            </a:extLst>
          </p:cNvPr>
          <p:cNvCxnSpPr>
            <a:cxnSpLocks/>
            <a:stCxn id="98" idx="4"/>
            <a:endCxn id="78" idx="0"/>
          </p:cNvCxnSpPr>
          <p:nvPr/>
        </p:nvCxnSpPr>
        <p:spPr>
          <a:xfrm flipH="1">
            <a:off x="5889613" y="3785104"/>
            <a:ext cx="0" cy="7452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45B61D4-0DC7-494E-B82A-25BA3B6A592A}"/>
              </a:ext>
            </a:extLst>
          </p:cNvPr>
          <p:cNvCxnSpPr>
            <a:stCxn id="63" idx="6"/>
            <a:endCxn id="78" idx="2"/>
          </p:cNvCxnSpPr>
          <p:nvPr/>
        </p:nvCxnSpPr>
        <p:spPr>
          <a:xfrm flipV="1">
            <a:off x="4560756" y="4975350"/>
            <a:ext cx="878857" cy="1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547384-009B-451A-8904-0A35AB79AE90}"/>
              </a:ext>
            </a:extLst>
          </p:cNvPr>
          <p:cNvCxnSpPr>
            <a:cxnSpLocks/>
            <a:stCxn id="98" idx="5"/>
          </p:cNvCxnSpPr>
          <p:nvPr/>
        </p:nvCxnSpPr>
        <p:spPr>
          <a:xfrm>
            <a:off x="6212911" y="3653303"/>
            <a:ext cx="1144291" cy="1005617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4AA3D1-144F-4469-9737-9667CD0950A1}"/>
              </a:ext>
            </a:extLst>
          </p:cNvPr>
          <p:cNvCxnSpPr>
            <a:cxnSpLocks/>
          </p:cNvCxnSpPr>
          <p:nvPr/>
        </p:nvCxnSpPr>
        <p:spPr>
          <a:xfrm flipV="1">
            <a:off x="8022815" y="3690423"/>
            <a:ext cx="1147495" cy="971884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C959A87-10F1-4C85-A048-8AC6C7C015C7}"/>
              </a:ext>
            </a:extLst>
          </p:cNvPr>
          <p:cNvSpPr txBox="1"/>
          <p:nvPr/>
        </p:nvSpPr>
        <p:spPr>
          <a:xfrm>
            <a:off x="1564934" y="3788372"/>
            <a:ext cx="152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BeautifulSoup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165A98F-E7B6-4945-8F0E-18C1608FC514}"/>
              </a:ext>
            </a:extLst>
          </p:cNvPr>
          <p:cNvSpPr/>
          <p:nvPr/>
        </p:nvSpPr>
        <p:spPr>
          <a:xfrm>
            <a:off x="5363094" y="2511001"/>
            <a:ext cx="1097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Flick API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BBD7E56-706C-4E33-A50F-05390831F24D}"/>
              </a:ext>
            </a:extLst>
          </p:cNvPr>
          <p:cNvSpPr txBox="1"/>
          <p:nvPr/>
        </p:nvSpPr>
        <p:spPr>
          <a:xfrm>
            <a:off x="3696778" y="2507490"/>
            <a:ext cx="8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Tags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C0EFE8A-1E1F-4DC0-B3EB-0709CD4856E1}"/>
              </a:ext>
            </a:extLst>
          </p:cNvPr>
          <p:cNvSpPr/>
          <p:nvPr/>
        </p:nvSpPr>
        <p:spPr>
          <a:xfrm>
            <a:off x="5358189" y="5430098"/>
            <a:ext cx="110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Photo IDs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DFE90B7-9E4F-4718-94ED-296B992CD3FC}"/>
              </a:ext>
            </a:extLst>
          </p:cNvPr>
          <p:cNvSpPr/>
          <p:nvPr/>
        </p:nvSpPr>
        <p:spPr>
          <a:xfrm>
            <a:off x="7345374" y="2515520"/>
            <a:ext cx="71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EXIFs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61E7C219-C5A3-4CE7-AE2A-AC235FDF3C9E}"/>
              </a:ext>
            </a:extLst>
          </p:cNvPr>
          <p:cNvSpPr/>
          <p:nvPr/>
        </p:nvSpPr>
        <p:spPr>
          <a:xfrm>
            <a:off x="6986751" y="5422319"/>
            <a:ext cx="143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Geolocations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42EBDF7A-65DF-4CAB-8E1A-5A6CB3B5A4EC}"/>
              </a:ext>
            </a:extLst>
          </p:cNvPr>
          <p:cNvSpPr/>
          <p:nvPr/>
        </p:nvSpPr>
        <p:spPr>
          <a:xfrm>
            <a:off x="3556885" y="5425650"/>
            <a:ext cx="1097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Flick API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D015F7D7-3A83-468E-9974-F3C8BD95FA95}"/>
              </a:ext>
            </a:extLst>
          </p:cNvPr>
          <p:cNvSpPr txBox="1"/>
          <p:nvPr/>
        </p:nvSpPr>
        <p:spPr>
          <a:xfrm>
            <a:off x="9862818" y="3015014"/>
            <a:ext cx="118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Local</a:t>
            </a:r>
          </a:p>
          <a:p>
            <a:pPr algn="ctr"/>
            <a:r>
              <a:rPr lang="en-US" altLang="zh-CN" b="1" dirty="0">
                <a:solidFill>
                  <a:srgbClr val="6080A6"/>
                </a:solidFill>
                <a:latin typeface="Calibri" panose="020F0502020204030204" pitchFamily="34" charset="0"/>
              </a:rPr>
              <a:t> Database</a:t>
            </a:r>
            <a:endParaRPr lang="zh-CN" altLang="en-US" b="1" dirty="0">
              <a:solidFill>
                <a:srgbClr val="6080A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千图网海量PPT模板www.58pic.com​​">
  <a:themeElements>
    <a:clrScheme name="自定义 1">
      <a:dk1>
        <a:sysClr val="windowText" lastClr="000000"/>
      </a:dk1>
      <a:lt1>
        <a:sysClr val="window" lastClr="FFFFFF"/>
      </a:lt1>
      <a:dk2>
        <a:srgbClr val="BFBFBF"/>
      </a:dk2>
      <a:lt2>
        <a:srgbClr val="E7E6E6"/>
      </a:lt2>
      <a:accent1>
        <a:srgbClr val="3399FF"/>
      </a:accent1>
      <a:accent2>
        <a:srgbClr val="FF3399"/>
      </a:accent2>
      <a:accent3>
        <a:srgbClr val="75BAFF"/>
      </a:accent3>
      <a:accent4>
        <a:srgbClr val="FF89C4"/>
      </a:accent4>
      <a:accent5>
        <a:srgbClr val="005EBC"/>
      </a:accent5>
      <a:accent6>
        <a:srgbClr val="C80064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243</Words>
  <Application>Microsoft Office PowerPoint</Application>
  <PresentationFormat>宽屏</PresentationFormat>
  <Paragraphs>79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经典黑体简</vt:lpstr>
      <vt:lpstr>微软雅黑</vt:lpstr>
      <vt:lpstr>Arial</vt:lpstr>
      <vt:lpstr>Calibri</vt:lpstr>
      <vt:lpstr>Times New Roman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Valar Morghulis</cp:lastModifiedBy>
  <cp:revision>59</cp:revision>
  <cp:lastPrinted>2018-11-05T22:12:44Z</cp:lastPrinted>
  <dcterms:created xsi:type="dcterms:W3CDTF">2018-04-10T08:10:31Z</dcterms:created>
  <dcterms:modified xsi:type="dcterms:W3CDTF">2018-11-06T20:12:02Z</dcterms:modified>
</cp:coreProperties>
</file>